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3.xml" ContentType="application/vnd.openxmlformats-officedocument.theme+xml"/>
  <Override PartName="/ppt/slideLayouts/slideLayout30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28" r:id="rId4"/>
    <p:sldMasterId id="2147483950" r:id="rId5"/>
    <p:sldMasterId id="2147483957" r:id="rId6"/>
    <p:sldMasterId id="2147483970" r:id="rId7"/>
  </p:sldMasterIdLst>
  <p:notesMasterIdLst>
    <p:notesMasterId r:id="rId26"/>
  </p:notesMasterIdLst>
  <p:handoutMasterIdLst>
    <p:handoutMasterId r:id="rId27"/>
  </p:handoutMasterIdLst>
  <p:sldIdLst>
    <p:sldId id="256" r:id="rId8"/>
    <p:sldId id="262" r:id="rId9"/>
    <p:sldId id="263" r:id="rId10"/>
    <p:sldId id="266" r:id="rId11"/>
    <p:sldId id="273" r:id="rId12"/>
    <p:sldId id="272" r:id="rId13"/>
    <p:sldId id="265" r:id="rId14"/>
    <p:sldId id="281" r:id="rId15"/>
    <p:sldId id="276" r:id="rId16"/>
    <p:sldId id="277" r:id="rId17"/>
    <p:sldId id="275" r:id="rId18"/>
    <p:sldId id="267" r:id="rId19"/>
    <p:sldId id="278" r:id="rId20"/>
    <p:sldId id="279" r:id="rId21"/>
    <p:sldId id="269" r:id="rId22"/>
    <p:sldId id="271" r:id="rId23"/>
    <p:sldId id="280" r:id="rId24"/>
    <p:sldId id="268" r:id="rId25"/>
  </p:sldIdLst>
  <p:sldSz cx="12225338" cy="6858000"/>
  <p:notesSz cx="7023100" cy="9309100"/>
  <p:defaultTextStyle>
    <a:defPPr>
      <a:defRPr lang="en-GB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pitchFamily="34" charset="0"/>
        <a:ea typeface="+mn-ea"/>
        <a:cs typeface="+mn-cs"/>
      </a:defRPr>
    </a:lvl1pPr>
    <a:lvl2pPr marL="610636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pitchFamily="34" charset="0"/>
        <a:ea typeface="+mn-ea"/>
        <a:cs typeface="+mn-cs"/>
      </a:defRPr>
    </a:lvl2pPr>
    <a:lvl3pPr marL="1221273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pitchFamily="34" charset="0"/>
        <a:ea typeface="+mn-ea"/>
        <a:cs typeface="+mn-cs"/>
      </a:defRPr>
    </a:lvl3pPr>
    <a:lvl4pPr marL="1831909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pitchFamily="34" charset="0"/>
        <a:ea typeface="+mn-ea"/>
        <a:cs typeface="+mn-cs"/>
      </a:defRPr>
    </a:lvl4pPr>
    <a:lvl5pPr marL="244254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pitchFamily="34" charset="0"/>
        <a:ea typeface="+mn-ea"/>
        <a:cs typeface="+mn-cs"/>
      </a:defRPr>
    </a:lvl5pPr>
    <a:lvl6pPr marL="3053182" algn="l" defTabSz="1221273" rtl="0" eaLnBrk="1" latinLnBrk="0" hangingPunct="1">
      <a:defRPr kern="1200">
        <a:solidFill>
          <a:schemeClr val="tx1"/>
        </a:solidFill>
        <a:latin typeface="Verdana" pitchFamily="34" charset="0"/>
        <a:ea typeface="+mn-ea"/>
        <a:cs typeface="+mn-cs"/>
      </a:defRPr>
    </a:lvl6pPr>
    <a:lvl7pPr marL="3663818" algn="l" defTabSz="1221273" rtl="0" eaLnBrk="1" latinLnBrk="0" hangingPunct="1">
      <a:defRPr kern="1200">
        <a:solidFill>
          <a:schemeClr val="tx1"/>
        </a:solidFill>
        <a:latin typeface="Verdana" pitchFamily="34" charset="0"/>
        <a:ea typeface="+mn-ea"/>
        <a:cs typeface="+mn-cs"/>
      </a:defRPr>
    </a:lvl7pPr>
    <a:lvl8pPr marL="4274454" algn="l" defTabSz="1221273" rtl="0" eaLnBrk="1" latinLnBrk="0" hangingPunct="1">
      <a:defRPr kern="1200">
        <a:solidFill>
          <a:schemeClr val="tx1"/>
        </a:solidFill>
        <a:latin typeface="Verdana" pitchFamily="34" charset="0"/>
        <a:ea typeface="+mn-ea"/>
        <a:cs typeface="+mn-cs"/>
      </a:defRPr>
    </a:lvl8pPr>
    <a:lvl9pPr marL="4885091" algn="l" defTabSz="1221273" rtl="0" eaLnBrk="1" latinLnBrk="0" hangingPunct="1">
      <a:defRPr kern="1200">
        <a:solidFill>
          <a:schemeClr val="tx1"/>
        </a:solidFill>
        <a:latin typeface="Verdana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5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32">
          <p15:clr>
            <a:srgbClr val="A4A3A4"/>
          </p15:clr>
        </p15:guide>
        <p15:guide id="2" pos="2212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D92D3187-0EF2-C4D6-A88D-63E77119C986}" name="Mark Bentley" initials="MB" userId="S::Mark.Bentley@esa.int::4f1f3be8-78e6-4802-a22c-e01f5e0ea520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clrMode="bw" scaleToFitPaper="1"/>
  <p:clrMru>
    <a:srgbClr val="6DCFF6"/>
    <a:srgbClr val="8197A6"/>
    <a:srgbClr val="F1666A"/>
    <a:srgbClr val="D9D9D9"/>
    <a:srgbClr val="053249"/>
    <a:srgbClr val="003249"/>
    <a:srgbClr val="335E6F"/>
    <a:srgbClr val="006196"/>
    <a:srgbClr val="FFCC4E"/>
    <a:srgbClr val="76C8A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1F41474-45B8-5443-8561-62D6A067337D}" v="171" dt="2024-11-03T12:07:41.36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030" autoAdjust="0"/>
    <p:restoredTop sz="92169" autoAdjust="0"/>
  </p:normalViewPr>
  <p:slideViewPr>
    <p:cSldViewPr snapToGrid="0">
      <p:cViewPr varScale="1">
        <p:scale>
          <a:sx n="125" d="100"/>
          <a:sy n="125" d="100"/>
        </p:scale>
        <p:origin x="552" y="176"/>
      </p:cViewPr>
      <p:guideLst>
        <p:guide orient="horz" pos="2160"/>
        <p:guide pos="385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0" d="100"/>
          <a:sy n="50" d="100"/>
        </p:scale>
        <p:origin x="-2659" y="-67"/>
      </p:cViewPr>
      <p:guideLst>
        <p:guide orient="horz" pos="2932"/>
        <p:guide pos="2212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4.xml"/><Relationship Id="rId34" Type="http://schemas.microsoft.com/office/2018/10/relationships/authors" Target="authors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microsoft.com/office/2016/11/relationships/changesInfo" Target="changesInfos/changesInfo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presProps" Target="presProps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Relationship Id="rId8" Type="http://schemas.openxmlformats.org/officeDocument/2006/relationships/slide" Target="slides/slid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homas Cornet" userId="aa5bec9a-4887-46ce-bd0c-309f39006942" providerId="ADAL" clId="{9E1C139F-CE12-0A48-BE24-1F4A9F561926}"/>
    <pc:docChg chg="undo custSel addSld modSld">
      <pc:chgData name="Thomas Cornet" userId="aa5bec9a-4887-46ce-bd0c-309f39006942" providerId="ADAL" clId="{9E1C139F-CE12-0A48-BE24-1F4A9F561926}" dt="2024-10-31T08:24:32.939" v="1981" actId="208"/>
      <pc:docMkLst>
        <pc:docMk/>
      </pc:docMkLst>
      <pc:sldChg chg="modSp mod">
        <pc:chgData name="Thomas Cornet" userId="aa5bec9a-4887-46ce-bd0c-309f39006942" providerId="ADAL" clId="{9E1C139F-CE12-0A48-BE24-1F4A9F561926}" dt="2024-10-30T16:46:12.288" v="585" actId="1076"/>
        <pc:sldMkLst>
          <pc:docMk/>
          <pc:sldMk cId="1094220597" sldId="263"/>
        </pc:sldMkLst>
        <pc:spChg chg="mod">
          <ac:chgData name="Thomas Cornet" userId="aa5bec9a-4887-46ce-bd0c-309f39006942" providerId="ADAL" clId="{9E1C139F-CE12-0A48-BE24-1F4A9F561926}" dt="2024-10-30T16:46:08.153" v="584" actId="20577"/>
          <ac:spMkLst>
            <pc:docMk/>
            <pc:sldMk cId="1094220597" sldId="263"/>
            <ac:spMk id="3" creationId="{EF92BFC1-070A-95C5-AB29-EDBE8429DB54}"/>
          </ac:spMkLst>
        </pc:spChg>
        <pc:graphicFrameChg chg="mod">
          <ac:chgData name="Thomas Cornet" userId="aa5bec9a-4887-46ce-bd0c-309f39006942" providerId="ADAL" clId="{9E1C139F-CE12-0A48-BE24-1F4A9F561926}" dt="2024-10-30T16:46:12.288" v="585" actId="1076"/>
          <ac:graphicFrameMkLst>
            <pc:docMk/>
            <pc:sldMk cId="1094220597" sldId="263"/>
            <ac:graphicFrameMk id="4" creationId="{8FFF4E50-4120-E33D-6873-83BB7BEE13B3}"/>
          </ac:graphicFrameMkLst>
        </pc:graphicFrameChg>
      </pc:sldChg>
      <pc:sldChg chg="addSp modSp mod">
        <pc:chgData name="Thomas Cornet" userId="aa5bec9a-4887-46ce-bd0c-309f39006942" providerId="ADAL" clId="{9E1C139F-CE12-0A48-BE24-1F4A9F561926}" dt="2024-10-31T07:10:43.809" v="1706" actId="113"/>
        <pc:sldMkLst>
          <pc:docMk/>
          <pc:sldMk cId="2741125283" sldId="268"/>
        </pc:sldMkLst>
        <pc:spChg chg="mod">
          <ac:chgData name="Thomas Cornet" userId="aa5bec9a-4887-46ce-bd0c-309f39006942" providerId="ADAL" clId="{9E1C139F-CE12-0A48-BE24-1F4A9F561926}" dt="2024-10-30T16:51:11.435" v="808" actId="20577"/>
          <ac:spMkLst>
            <pc:docMk/>
            <pc:sldMk cId="2741125283" sldId="268"/>
            <ac:spMk id="2" creationId="{26C27F98-DF6B-2BAA-E656-9D43120E1976}"/>
          </ac:spMkLst>
        </pc:spChg>
        <pc:spChg chg="mod">
          <ac:chgData name="Thomas Cornet" userId="aa5bec9a-4887-46ce-bd0c-309f39006942" providerId="ADAL" clId="{9E1C139F-CE12-0A48-BE24-1F4A9F561926}" dt="2024-10-31T07:09:51.090" v="1638" actId="113"/>
          <ac:spMkLst>
            <pc:docMk/>
            <pc:sldMk cId="2741125283" sldId="268"/>
            <ac:spMk id="9" creationId="{C2735056-C871-782C-860A-31283775EBCE}"/>
          </ac:spMkLst>
        </pc:spChg>
        <pc:spChg chg="mod">
          <ac:chgData name="Thomas Cornet" userId="aa5bec9a-4887-46ce-bd0c-309f39006942" providerId="ADAL" clId="{9E1C139F-CE12-0A48-BE24-1F4A9F561926}" dt="2024-10-31T07:10:43.809" v="1706" actId="113"/>
          <ac:spMkLst>
            <pc:docMk/>
            <pc:sldMk cId="2741125283" sldId="268"/>
            <ac:spMk id="10" creationId="{8E8185C4-C231-999C-24E4-A6F63B3B906C}"/>
          </ac:spMkLst>
        </pc:spChg>
        <pc:spChg chg="mod">
          <ac:chgData name="Thomas Cornet" userId="aa5bec9a-4887-46ce-bd0c-309f39006942" providerId="ADAL" clId="{9E1C139F-CE12-0A48-BE24-1F4A9F561926}" dt="2024-10-31T07:10:36.364" v="1695" actId="20577"/>
          <ac:spMkLst>
            <pc:docMk/>
            <pc:sldMk cId="2741125283" sldId="268"/>
            <ac:spMk id="11" creationId="{9BAEC097-C030-DCA9-E4AC-B9B00D2B03A7}"/>
          </ac:spMkLst>
        </pc:spChg>
        <pc:spChg chg="mod">
          <ac:chgData name="Thomas Cornet" userId="aa5bec9a-4887-46ce-bd0c-309f39006942" providerId="ADAL" clId="{9E1C139F-CE12-0A48-BE24-1F4A9F561926}" dt="2024-10-30T16:51:02.088" v="785" actId="1076"/>
          <ac:spMkLst>
            <pc:docMk/>
            <pc:sldMk cId="2741125283" sldId="268"/>
            <ac:spMk id="12" creationId="{958D5580-D85C-C985-C07D-0AD7B32F2EC7}"/>
          </ac:spMkLst>
        </pc:spChg>
        <pc:spChg chg="mod">
          <ac:chgData name="Thomas Cornet" userId="aa5bec9a-4887-46ce-bd0c-309f39006942" providerId="ADAL" clId="{9E1C139F-CE12-0A48-BE24-1F4A9F561926}" dt="2024-10-30T16:51:02.088" v="785" actId="1076"/>
          <ac:spMkLst>
            <pc:docMk/>
            <pc:sldMk cId="2741125283" sldId="268"/>
            <ac:spMk id="13" creationId="{AFC9BD84-D79E-C671-8774-54945E308FA8}"/>
          </ac:spMkLst>
        </pc:spChg>
        <pc:spChg chg="add mod">
          <ac:chgData name="Thomas Cornet" userId="aa5bec9a-4887-46ce-bd0c-309f39006942" providerId="ADAL" clId="{9E1C139F-CE12-0A48-BE24-1F4A9F561926}" dt="2024-10-31T07:09:43.749" v="1636" actId="113"/>
          <ac:spMkLst>
            <pc:docMk/>
            <pc:sldMk cId="2741125283" sldId="268"/>
            <ac:spMk id="14" creationId="{08548C17-8782-26CA-D012-F96AE640F449}"/>
          </ac:spMkLst>
        </pc:spChg>
        <pc:spChg chg="mod">
          <ac:chgData name="Thomas Cornet" userId="aa5bec9a-4887-46ce-bd0c-309f39006942" providerId="ADAL" clId="{9E1C139F-CE12-0A48-BE24-1F4A9F561926}" dt="2024-10-31T07:07:41.900" v="1593" actId="21"/>
          <ac:spMkLst>
            <pc:docMk/>
            <pc:sldMk cId="2741125283" sldId="268"/>
            <ac:spMk id="16" creationId="{C0620C3B-2A4B-F17F-4A65-578E95831955}"/>
          </ac:spMkLst>
        </pc:spChg>
        <pc:spChg chg="mod">
          <ac:chgData name="Thomas Cornet" userId="aa5bec9a-4887-46ce-bd0c-309f39006942" providerId="ADAL" clId="{9E1C139F-CE12-0A48-BE24-1F4A9F561926}" dt="2024-10-30T16:51:02.088" v="785" actId="1076"/>
          <ac:spMkLst>
            <pc:docMk/>
            <pc:sldMk cId="2741125283" sldId="268"/>
            <ac:spMk id="17" creationId="{8413D763-8A9E-E791-DACA-612D4646ABF7}"/>
          </ac:spMkLst>
        </pc:spChg>
        <pc:spChg chg="mod">
          <ac:chgData name="Thomas Cornet" userId="aa5bec9a-4887-46ce-bd0c-309f39006942" providerId="ADAL" clId="{9E1C139F-CE12-0A48-BE24-1F4A9F561926}" dt="2024-10-31T07:07:05.451" v="1590" actId="1036"/>
          <ac:spMkLst>
            <pc:docMk/>
            <pc:sldMk cId="2741125283" sldId="268"/>
            <ac:spMk id="18" creationId="{39C9DF20-C71E-E5F2-7020-561E35E8949E}"/>
          </ac:spMkLst>
        </pc:spChg>
        <pc:spChg chg="add mod">
          <ac:chgData name="Thomas Cornet" userId="aa5bec9a-4887-46ce-bd0c-309f39006942" providerId="ADAL" clId="{9E1C139F-CE12-0A48-BE24-1F4A9F561926}" dt="2024-10-31T07:09:47.428" v="1637" actId="113"/>
          <ac:spMkLst>
            <pc:docMk/>
            <pc:sldMk cId="2741125283" sldId="268"/>
            <ac:spMk id="19" creationId="{1050EEB0-A808-48D6-1D99-20AB847DDCB1}"/>
          </ac:spMkLst>
        </pc:spChg>
        <pc:spChg chg="mod">
          <ac:chgData name="Thomas Cornet" userId="aa5bec9a-4887-46ce-bd0c-309f39006942" providerId="ADAL" clId="{9E1C139F-CE12-0A48-BE24-1F4A9F561926}" dt="2024-10-30T16:51:02.088" v="785" actId="1076"/>
          <ac:spMkLst>
            <pc:docMk/>
            <pc:sldMk cId="2741125283" sldId="268"/>
            <ac:spMk id="43" creationId="{96FFC041-4350-7DF7-0038-888332AC4B08}"/>
          </ac:spMkLst>
        </pc:spChg>
        <pc:grpChg chg="mod">
          <ac:chgData name="Thomas Cornet" userId="aa5bec9a-4887-46ce-bd0c-309f39006942" providerId="ADAL" clId="{9E1C139F-CE12-0A48-BE24-1F4A9F561926}" dt="2024-10-31T07:07:20.809" v="1591" actId="167"/>
          <ac:grpSpMkLst>
            <pc:docMk/>
            <pc:sldMk cId="2741125283" sldId="268"/>
            <ac:grpSpMk id="21" creationId="{A5353909-BFB7-CACF-C075-AEC2CFE689B6}"/>
          </ac:grpSpMkLst>
        </pc:grpChg>
        <pc:cxnChg chg="mod">
          <ac:chgData name="Thomas Cornet" userId="aa5bec9a-4887-46ce-bd0c-309f39006942" providerId="ADAL" clId="{9E1C139F-CE12-0A48-BE24-1F4A9F561926}" dt="2024-10-30T16:51:02.088" v="785" actId="1076"/>
          <ac:cxnSpMkLst>
            <pc:docMk/>
            <pc:sldMk cId="2741125283" sldId="268"/>
            <ac:cxnSpMk id="45" creationId="{9B5214C5-870A-F966-D64E-6656E08613E0}"/>
          </ac:cxnSpMkLst>
        </pc:cxnChg>
        <pc:cxnChg chg="mod">
          <ac:chgData name="Thomas Cornet" userId="aa5bec9a-4887-46ce-bd0c-309f39006942" providerId="ADAL" clId="{9E1C139F-CE12-0A48-BE24-1F4A9F561926}" dt="2024-10-30T16:51:02.088" v="785" actId="1076"/>
          <ac:cxnSpMkLst>
            <pc:docMk/>
            <pc:sldMk cId="2741125283" sldId="268"/>
            <ac:cxnSpMk id="47" creationId="{1C5A3827-98B8-B29A-CFA8-1E61D7FCD8E2}"/>
          </ac:cxnSpMkLst>
        </pc:cxnChg>
        <pc:cxnChg chg="mod">
          <ac:chgData name="Thomas Cornet" userId="aa5bec9a-4887-46ce-bd0c-309f39006942" providerId="ADAL" clId="{9E1C139F-CE12-0A48-BE24-1F4A9F561926}" dt="2024-10-30T16:51:02.088" v="785" actId="1076"/>
          <ac:cxnSpMkLst>
            <pc:docMk/>
            <pc:sldMk cId="2741125283" sldId="268"/>
            <ac:cxnSpMk id="49" creationId="{3246586A-85D4-FA13-275B-CB6D14430292}"/>
          </ac:cxnSpMkLst>
        </pc:cxnChg>
        <pc:cxnChg chg="mod">
          <ac:chgData name="Thomas Cornet" userId="aa5bec9a-4887-46ce-bd0c-309f39006942" providerId="ADAL" clId="{9E1C139F-CE12-0A48-BE24-1F4A9F561926}" dt="2024-10-30T16:51:02.088" v="785" actId="1076"/>
          <ac:cxnSpMkLst>
            <pc:docMk/>
            <pc:sldMk cId="2741125283" sldId="268"/>
            <ac:cxnSpMk id="51" creationId="{2210C1A7-AB79-6CDC-EE5C-9E684D56D96E}"/>
          </ac:cxnSpMkLst>
        </pc:cxnChg>
        <pc:cxnChg chg="mod">
          <ac:chgData name="Thomas Cornet" userId="aa5bec9a-4887-46ce-bd0c-309f39006942" providerId="ADAL" clId="{9E1C139F-CE12-0A48-BE24-1F4A9F561926}" dt="2024-10-30T16:51:02.088" v="785" actId="1076"/>
          <ac:cxnSpMkLst>
            <pc:docMk/>
            <pc:sldMk cId="2741125283" sldId="268"/>
            <ac:cxnSpMk id="53" creationId="{106CB340-1B73-E9A5-8E4F-417AACC3F838}"/>
          </ac:cxnSpMkLst>
        </pc:cxnChg>
      </pc:sldChg>
      <pc:sldChg chg="modSp mod">
        <pc:chgData name="Thomas Cornet" userId="aa5bec9a-4887-46ce-bd0c-309f39006942" providerId="ADAL" clId="{9E1C139F-CE12-0A48-BE24-1F4A9F561926}" dt="2024-10-30T18:43:31.770" v="1110" actId="403"/>
        <pc:sldMkLst>
          <pc:docMk/>
          <pc:sldMk cId="1366144498" sldId="270"/>
        </pc:sldMkLst>
        <pc:spChg chg="mod">
          <ac:chgData name="Thomas Cornet" userId="aa5bec9a-4887-46ce-bd0c-309f39006942" providerId="ADAL" clId="{9E1C139F-CE12-0A48-BE24-1F4A9F561926}" dt="2024-10-30T18:43:31.770" v="1110" actId="403"/>
          <ac:spMkLst>
            <pc:docMk/>
            <pc:sldMk cId="1366144498" sldId="270"/>
            <ac:spMk id="4" creationId="{35361655-BCBF-ABD7-7EF8-9F2D485DABD8}"/>
          </ac:spMkLst>
        </pc:spChg>
      </pc:sldChg>
      <pc:sldChg chg="modSp mod">
        <pc:chgData name="Thomas Cornet" userId="aa5bec9a-4887-46ce-bd0c-309f39006942" providerId="ADAL" clId="{9E1C139F-CE12-0A48-BE24-1F4A9F561926}" dt="2024-10-31T07:06:08.352" v="1579" actId="1076"/>
        <pc:sldMkLst>
          <pc:docMk/>
          <pc:sldMk cId="3746244296" sldId="274"/>
        </pc:sldMkLst>
        <pc:spChg chg="mod">
          <ac:chgData name="Thomas Cornet" userId="aa5bec9a-4887-46ce-bd0c-309f39006942" providerId="ADAL" clId="{9E1C139F-CE12-0A48-BE24-1F4A9F561926}" dt="2024-10-30T16:47:02.477" v="586" actId="113"/>
          <ac:spMkLst>
            <pc:docMk/>
            <pc:sldMk cId="3746244296" sldId="274"/>
            <ac:spMk id="18" creationId="{A6AA3D09-EF03-9C6C-9589-D4B2FB347FDF}"/>
          </ac:spMkLst>
        </pc:spChg>
        <pc:spChg chg="mod">
          <ac:chgData name="Thomas Cornet" userId="aa5bec9a-4887-46ce-bd0c-309f39006942" providerId="ADAL" clId="{9E1C139F-CE12-0A48-BE24-1F4A9F561926}" dt="2024-10-31T07:06:08.352" v="1579" actId="1076"/>
          <ac:spMkLst>
            <pc:docMk/>
            <pc:sldMk cId="3746244296" sldId="274"/>
            <ac:spMk id="23" creationId="{9CD134BA-78CD-73E0-D21D-AC74F9C277FE}"/>
          </ac:spMkLst>
        </pc:spChg>
      </pc:sldChg>
      <pc:sldChg chg="addSp modSp mod">
        <pc:chgData name="Thomas Cornet" userId="aa5bec9a-4887-46ce-bd0c-309f39006942" providerId="ADAL" clId="{9E1C139F-CE12-0A48-BE24-1F4A9F561926}" dt="2024-10-30T12:33:25.082" v="216" actId="1076"/>
        <pc:sldMkLst>
          <pc:docMk/>
          <pc:sldMk cId="2492889094" sldId="275"/>
        </pc:sldMkLst>
        <pc:spChg chg="add mod">
          <ac:chgData name="Thomas Cornet" userId="aa5bec9a-4887-46ce-bd0c-309f39006942" providerId="ADAL" clId="{9E1C139F-CE12-0A48-BE24-1F4A9F561926}" dt="2024-10-30T12:33:25.082" v="216" actId="1076"/>
          <ac:spMkLst>
            <pc:docMk/>
            <pc:sldMk cId="2492889094" sldId="275"/>
            <ac:spMk id="8" creationId="{EAE6A862-E454-9C07-B3C0-F4860EC21E6B}"/>
          </ac:spMkLst>
        </pc:spChg>
      </pc:sldChg>
      <pc:sldChg chg="modSp">
        <pc:chgData name="Thomas Cornet" userId="aa5bec9a-4887-46ce-bd0c-309f39006942" providerId="ADAL" clId="{9E1C139F-CE12-0A48-BE24-1F4A9F561926}" dt="2024-10-30T16:54:37.050" v="1010" actId="1076"/>
        <pc:sldMkLst>
          <pc:docMk/>
          <pc:sldMk cId="2848974813" sldId="276"/>
        </pc:sldMkLst>
        <pc:spChg chg="mod">
          <ac:chgData name="Thomas Cornet" userId="aa5bec9a-4887-46ce-bd0c-309f39006942" providerId="ADAL" clId="{9E1C139F-CE12-0A48-BE24-1F4A9F561926}" dt="2024-10-30T16:54:37.050" v="1010" actId="1076"/>
          <ac:spMkLst>
            <pc:docMk/>
            <pc:sldMk cId="2848974813" sldId="276"/>
            <ac:spMk id="3" creationId="{A7BF25F9-E306-C29B-AB2E-D289B7B72A81}"/>
          </ac:spMkLst>
        </pc:spChg>
      </pc:sldChg>
      <pc:sldChg chg="modSp mod">
        <pc:chgData name="Thomas Cornet" userId="aa5bec9a-4887-46ce-bd0c-309f39006942" providerId="ADAL" clId="{9E1C139F-CE12-0A48-BE24-1F4A9F561926}" dt="2024-10-30T13:55:19.105" v="366" actId="20577"/>
        <pc:sldMkLst>
          <pc:docMk/>
          <pc:sldMk cId="184905735" sldId="277"/>
        </pc:sldMkLst>
        <pc:spChg chg="mod">
          <ac:chgData name="Thomas Cornet" userId="aa5bec9a-4887-46ce-bd0c-309f39006942" providerId="ADAL" clId="{9E1C139F-CE12-0A48-BE24-1F4A9F561926}" dt="2024-10-30T13:55:19.105" v="366" actId="20577"/>
          <ac:spMkLst>
            <pc:docMk/>
            <pc:sldMk cId="184905735" sldId="277"/>
            <ac:spMk id="3" creationId="{F3CBE960-D6D2-9D41-56E3-E70018BE9C83}"/>
          </ac:spMkLst>
        </pc:spChg>
        <pc:picChg chg="mod">
          <ac:chgData name="Thomas Cornet" userId="aa5bec9a-4887-46ce-bd0c-309f39006942" providerId="ADAL" clId="{9E1C139F-CE12-0A48-BE24-1F4A9F561926}" dt="2024-10-30T12:41:59.220" v="304" actId="14100"/>
          <ac:picMkLst>
            <pc:docMk/>
            <pc:sldMk cId="184905735" sldId="277"/>
            <ac:picMk id="4" creationId="{A0B5D8BE-56AF-AF29-97EA-1E09DCC981B8}"/>
          </ac:picMkLst>
        </pc:picChg>
        <pc:picChg chg="mod">
          <ac:chgData name="Thomas Cornet" userId="aa5bec9a-4887-46ce-bd0c-309f39006942" providerId="ADAL" clId="{9E1C139F-CE12-0A48-BE24-1F4A9F561926}" dt="2024-10-30T12:41:59.220" v="304" actId="14100"/>
          <ac:picMkLst>
            <pc:docMk/>
            <pc:sldMk cId="184905735" sldId="277"/>
            <ac:picMk id="8" creationId="{6A25E6DA-498F-CE6E-69A6-60565890C03D}"/>
          </ac:picMkLst>
        </pc:picChg>
      </pc:sldChg>
      <pc:sldChg chg="modSp mod">
        <pc:chgData name="Thomas Cornet" userId="aa5bec9a-4887-46ce-bd0c-309f39006942" providerId="ADAL" clId="{9E1C139F-CE12-0A48-BE24-1F4A9F561926}" dt="2024-10-30T12:23:13.253" v="71" actId="14100"/>
        <pc:sldMkLst>
          <pc:docMk/>
          <pc:sldMk cId="4064632141" sldId="287"/>
        </pc:sldMkLst>
        <pc:spChg chg="mod">
          <ac:chgData name="Thomas Cornet" userId="aa5bec9a-4887-46ce-bd0c-309f39006942" providerId="ADAL" clId="{9E1C139F-CE12-0A48-BE24-1F4A9F561926}" dt="2024-10-30T12:23:13.253" v="71" actId="14100"/>
          <ac:spMkLst>
            <pc:docMk/>
            <pc:sldMk cId="4064632141" sldId="287"/>
            <ac:spMk id="6" creationId="{C8510661-8B4F-16C8-E40B-5B54189F30F9}"/>
          </ac:spMkLst>
        </pc:spChg>
      </pc:sldChg>
      <pc:sldChg chg="addSp modSp mod">
        <pc:chgData name="Thomas Cornet" userId="aa5bec9a-4887-46ce-bd0c-309f39006942" providerId="ADAL" clId="{9E1C139F-CE12-0A48-BE24-1F4A9F561926}" dt="2024-10-30T14:29:14.753" v="494" actId="20577"/>
        <pc:sldMkLst>
          <pc:docMk/>
          <pc:sldMk cId="2219933806" sldId="288"/>
        </pc:sldMkLst>
        <pc:spChg chg="add mod">
          <ac:chgData name="Thomas Cornet" userId="aa5bec9a-4887-46ce-bd0c-309f39006942" providerId="ADAL" clId="{9E1C139F-CE12-0A48-BE24-1F4A9F561926}" dt="2024-10-30T12:35:05.387" v="218"/>
          <ac:spMkLst>
            <pc:docMk/>
            <pc:sldMk cId="2219933806" sldId="288"/>
            <ac:spMk id="5" creationId="{677B1135-F5AA-0143-E8C4-CD5519ECCECA}"/>
          </ac:spMkLst>
        </pc:spChg>
        <pc:spChg chg="add mod">
          <ac:chgData name="Thomas Cornet" userId="aa5bec9a-4887-46ce-bd0c-309f39006942" providerId="ADAL" clId="{9E1C139F-CE12-0A48-BE24-1F4A9F561926}" dt="2024-10-30T14:29:14.753" v="494" actId="20577"/>
          <ac:spMkLst>
            <pc:docMk/>
            <pc:sldMk cId="2219933806" sldId="288"/>
            <ac:spMk id="11" creationId="{FB3C0EFE-84F8-C358-056B-361F7A95C9D9}"/>
          </ac:spMkLst>
        </pc:spChg>
        <pc:spChg chg="add mod">
          <ac:chgData name="Thomas Cornet" userId="aa5bec9a-4887-46ce-bd0c-309f39006942" providerId="ADAL" clId="{9E1C139F-CE12-0A48-BE24-1F4A9F561926}" dt="2024-10-30T14:29:08.029" v="492" actId="1035"/>
          <ac:spMkLst>
            <pc:docMk/>
            <pc:sldMk cId="2219933806" sldId="288"/>
            <ac:spMk id="12" creationId="{6A8FDE78-0928-5A7F-5BA4-DAB3AF812FA1}"/>
          </ac:spMkLst>
        </pc:spChg>
      </pc:sldChg>
      <pc:sldChg chg="addSp modSp">
        <pc:chgData name="Thomas Cornet" userId="aa5bec9a-4887-46ce-bd0c-309f39006942" providerId="ADAL" clId="{9E1C139F-CE12-0A48-BE24-1F4A9F561926}" dt="2024-10-30T12:35:03.123" v="217"/>
        <pc:sldMkLst>
          <pc:docMk/>
          <pc:sldMk cId="83665308" sldId="289"/>
        </pc:sldMkLst>
        <pc:spChg chg="add mod">
          <ac:chgData name="Thomas Cornet" userId="aa5bec9a-4887-46ce-bd0c-309f39006942" providerId="ADAL" clId="{9E1C139F-CE12-0A48-BE24-1F4A9F561926}" dt="2024-10-30T12:35:03.123" v="217"/>
          <ac:spMkLst>
            <pc:docMk/>
            <pc:sldMk cId="83665308" sldId="289"/>
            <ac:spMk id="5" creationId="{ECEBD7AF-5FB5-17F9-5C31-551FBD6BF532}"/>
          </ac:spMkLst>
        </pc:spChg>
      </pc:sldChg>
      <pc:sldChg chg="modSp mod">
        <pc:chgData name="Thomas Cornet" userId="aa5bec9a-4887-46ce-bd0c-309f39006942" providerId="ADAL" clId="{9E1C139F-CE12-0A48-BE24-1F4A9F561926}" dt="2024-10-30T16:42:32.187" v="496" actId="1076"/>
        <pc:sldMkLst>
          <pc:docMk/>
          <pc:sldMk cId="1991416222" sldId="295"/>
        </pc:sldMkLst>
        <pc:spChg chg="mod">
          <ac:chgData name="Thomas Cornet" userId="aa5bec9a-4887-46ce-bd0c-309f39006942" providerId="ADAL" clId="{9E1C139F-CE12-0A48-BE24-1F4A9F561926}" dt="2024-10-30T16:42:32.187" v="496" actId="1076"/>
          <ac:spMkLst>
            <pc:docMk/>
            <pc:sldMk cId="1991416222" sldId="295"/>
            <ac:spMk id="26" creationId="{47711942-5369-EE11-C64C-CAE52D0F247A}"/>
          </ac:spMkLst>
        </pc:spChg>
        <pc:picChg chg="mod">
          <ac:chgData name="Thomas Cornet" userId="aa5bec9a-4887-46ce-bd0c-309f39006942" providerId="ADAL" clId="{9E1C139F-CE12-0A48-BE24-1F4A9F561926}" dt="2024-10-30T16:42:32.187" v="496" actId="1076"/>
          <ac:picMkLst>
            <pc:docMk/>
            <pc:sldMk cId="1991416222" sldId="295"/>
            <ac:picMk id="5" creationId="{08E13063-0575-ED02-AD2F-CF6908392F80}"/>
          </ac:picMkLst>
        </pc:picChg>
      </pc:sldChg>
      <pc:sldChg chg="modSp mod">
        <pc:chgData name="Thomas Cornet" userId="aa5bec9a-4887-46ce-bd0c-309f39006942" providerId="ADAL" clId="{9E1C139F-CE12-0A48-BE24-1F4A9F561926}" dt="2024-10-30T16:42:23.150" v="495" actId="1076"/>
        <pc:sldMkLst>
          <pc:docMk/>
          <pc:sldMk cId="1267848503" sldId="296"/>
        </pc:sldMkLst>
        <pc:spChg chg="mod">
          <ac:chgData name="Thomas Cornet" userId="aa5bec9a-4887-46ce-bd0c-309f39006942" providerId="ADAL" clId="{9E1C139F-CE12-0A48-BE24-1F4A9F561926}" dt="2024-10-30T16:42:23.150" v="495" actId="1076"/>
          <ac:spMkLst>
            <pc:docMk/>
            <pc:sldMk cId="1267848503" sldId="296"/>
            <ac:spMk id="6" creationId="{C654AD58-3263-F498-CE1F-09C4339C3EB7}"/>
          </ac:spMkLst>
        </pc:spChg>
        <pc:picChg chg="mod">
          <ac:chgData name="Thomas Cornet" userId="aa5bec9a-4887-46ce-bd0c-309f39006942" providerId="ADAL" clId="{9E1C139F-CE12-0A48-BE24-1F4A9F561926}" dt="2024-10-30T16:42:23.150" v="495" actId="1076"/>
          <ac:picMkLst>
            <pc:docMk/>
            <pc:sldMk cId="1267848503" sldId="296"/>
            <ac:picMk id="4" creationId="{F59620F7-5B02-D2A5-936A-A50F5099C1B2}"/>
          </ac:picMkLst>
        </pc:picChg>
      </pc:sldChg>
      <pc:sldChg chg="modSp mod">
        <pc:chgData name="Thomas Cornet" userId="aa5bec9a-4887-46ce-bd0c-309f39006942" providerId="ADAL" clId="{9E1C139F-CE12-0A48-BE24-1F4A9F561926}" dt="2024-10-30T16:51:57.291" v="861" actId="20577"/>
        <pc:sldMkLst>
          <pc:docMk/>
          <pc:sldMk cId="2060388748" sldId="297"/>
        </pc:sldMkLst>
        <pc:spChg chg="mod">
          <ac:chgData name="Thomas Cornet" userId="aa5bec9a-4887-46ce-bd0c-309f39006942" providerId="ADAL" clId="{9E1C139F-CE12-0A48-BE24-1F4A9F561926}" dt="2024-10-30T16:51:57.291" v="861" actId="20577"/>
          <ac:spMkLst>
            <pc:docMk/>
            <pc:sldMk cId="2060388748" sldId="297"/>
            <ac:spMk id="18" creationId="{DCF95FA5-AA16-582E-25AE-8CAE419421C1}"/>
          </ac:spMkLst>
        </pc:spChg>
        <pc:picChg chg="mod">
          <ac:chgData name="Thomas Cornet" userId="aa5bec9a-4887-46ce-bd0c-309f39006942" providerId="ADAL" clId="{9E1C139F-CE12-0A48-BE24-1F4A9F561926}" dt="2024-10-30T16:51:46.755" v="855" actId="14100"/>
          <ac:picMkLst>
            <pc:docMk/>
            <pc:sldMk cId="2060388748" sldId="297"/>
            <ac:picMk id="3" creationId="{3CDA8D73-F16E-4A4B-F350-07790107AD6C}"/>
          </ac:picMkLst>
        </pc:picChg>
      </pc:sldChg>
      <pc:sldChg chg="addSp delSp modSp mod">
        <pc:chgData name="Thomas Cornet" userId="aa5bec9a-4887-46ce-bd0c-309f39006942" providerId="ADAL" clId="{9E1C139F-CE12-0A48-BE24-1F4A9F561926}" dt="2024-10-30T16:49:07.520" v="754" actId="1076"/>
        <pc:sldMkLst>
          <pc:docMk/>
          <pc:sldMk cId="2005877412" sldId="298"/>
        </pc:sldMkLst>
        <pc:spChg chg="mod">
          <ac:chgData name="Thomas Cornet" userId="aa5bec9a-4887-46ce-bd0c-309f39006942" providerId="ADAL" clId="{9E1C139F-CE12-0A48-BE24-1F4A9F561926}" dt="2024-10-30T16:47:25.200" v="616" actId="20577"/>
          <ac:spMkLst>
            <pc:docMk/>
            <pc:sldMk cId="2005877412" sldId="298"/>
            <ac:spMk id="2" creationId="{8778505F-3F4D-F8AE-473F-4A9C9D13D1F1}"/>
          </ac:spMkLst>
        </pc:spChg>
        <pc:spChg chg="add del mod">
          <ac:chgData name="Thomas Cornet" userId="aa5bec9a-4887-46ce-bd0c-309f39006942" providerId="ADAL" clId="{9E1C139F-CE12-0A48-BE24-1F4A9F561926}" dt="2024-10-30T16:44:21.377" v="541" actId="478"/>
          <ac:spMkLst>
            <pc:docMk/>
            <pc:sldMk cId="2005877412" sldId="298"/>
            <ac:spMk id="9" creationId="{7E240281-F171-07AB-F881-E7412132F2B4}"/>
          </ac:spMkLst>
        </pc:spChg>
        <pc:spChg chg="add mod">
          <ac:chgData name="Thomas Cornet" userId="aa5bec9a-4887-46ce-bd0c-309f39006942" providerId="ADAL" clId="{9E1C139F-CE12-0A48-BE24-1F4A9F561926}" dt="2024-10-30T16:48:10.158" v="651" actId="122"/>
          <ac:spMkLst>
            <pc:docMk/>
            <pc:sldMk cId="2005877412" sldId="298"/>
            <ac:spMk id="10" creationId="{B2550416-E197-673C-2E83-FC95DECEE979}"/>
          </ac:spMkLst>
        </pc:spChg>
        <pc:spChg chg="add mod">
          <ac:chgData name="Thomas Cornet" userId="aa5bec9a-4887-46ce-bd0c-309f39006942" providerId="ADAL" clId="{9E1C139F-CE12-0A48-BE24-1F4A9F561926}" dt="2024-10-30T16:48:29.076" v="670" actId="20577"/>
          <ac:spMkLst>
            <pc:docMk/>
            <pc:sldMk cId="2005877412" sldId="298"/>
            <ac:spMk id="11" creationId="{70A2D29E-1BB4-D6E3-8A0B-C37B3F928D57}"/>
          </ac:spMkLst>
        </pc:spChg>
        <pc:spChg chg="add mod">
          <ac:chgData name="Thomas Cornet" userId="aa5bec9a-4887-46ce-bd0c-309f39006942" providerId="ADAL" clId="{9E1C139F-CE12-0A48-BE24-1F4A9F561926}" dt="2024-10-30T16:49:07.520" v="754" actId="1076"/>
          <ac:spMkLst>
            <pc:docMk/>
            <pc:sldMk cId="2005877412" sldId="298"/>
            <ac:spMk id="12" creationId="{0D544578-E76A-B7AA-471B-C5711EF49B67}"/>
          </ac:spMkLst>
        </pc:spChg>
        <pc:cxnChg chg="add del mod">
          <ac:chgData name="Thomas Cornet" userId="aa5bec9a-4887-46ce-bd0c-309f39006942" providerId="ADAL" clId="{9E1C139F-CE12-0A48-BE24-1F4A9F561926}" dt="2024-10-30T16:44:23.707" v="542" actId="478"/>
          <ac:cxnSpMkLst>
            <pc:docMk/>
            <pc:sldMk cId="2005877412" sldId="298"/>
            <ac:cxnSpMk id="8" creationId="{A305D04B-CD68-FD1D-4569-3CC9B6CB7E5E}"/>
          </ac:cxnSpMkLst>
        </pc:cxnChg>
      </pc:sldChg>
      <pc:sldChg chg="addSp modSp mod">
        <pc:chgData name="Thomas Cornet" userId="aa5bec9a-4887-46ce-bd0c-309f39006942" providerId="ADAL" clId="{9E1C139F-CE12-0A48-BE24-1F4A9F561926}" dt="2024-10-30T16:53:50.752" v="994" actId="6549"/>
        <pc:sldMkLst>
          <pc:docMk/>
          <pc:sldMk cId="1486224804" sldId="301"/>
        </pc:sldMkLst>
        <pc:spChg chg="mod">
          <ac:chgData name="Thomas Cornet" userId="aa5bec9a-4887-46ce-bd0c-309f39006942" providerId="ADAL" clId="{9E1C139F-CE12-0A48-BE24-1F4A9F561926}" dt="2024-10-30T16:52:50.394" v="923" actId="20577"/>
          <ac:spMkLst>
            <pc:docMk/>
            <pc:sldMk cId="1486224804" sldId="301"/>
            <ac:spMk id="4" creationId="{B211F37A-6AE9-105B-EF88-6C973A9A6D6C}"/>
          </ac:spMkLst>
        </pc:spChg>
        <pc:spChg chg="add mod">
          <ac:chgData name="Thomas Cornet" userId="aa5bec9a-4887-46ce-bd0c-309f39006942" providerId="ADAL" clId="{9E1C139F-CE12-0A48-BE24-1F4A9F561926}" dt="2024-10-30T16:53:42.056" v="989" actId="1076"/>
          <ac:spMkLst>
            <pc:docMk/>
            <pc:sldMk cId="1486224804" sldId="301"/>
            <ac:spMk id="6" creationId="{314B402A-ABF7-43B0-5A1A-1391D5737091}"/>
          </ac:spMkLst>
        </pc:spChg>
        <pc:spChg chg="add mod">
          <ac:chgData name="Thomas Cornet" userId="aa5bec9a-4887-46ce-bd0c-309f39006942" providerId="ADAL" clId="{9E1C139F-CE12-0A48-BE24-1F4A9F561926}" dt="2024-10-30T16:53:50.752" v="994" actId="6549"/>
          <ac:spMkLst>
            <pc:docMk/>
            <pc:sldMk cId="1486224804" sldId="301"/>
            <ac:spMk id="9" creationId="{D1CA5968-E3B2-A580-0879-743A9CFA2352}"/>
          </ac:spMkLst>
        </pc:spChg>
      </pc:sldChg>
      <pc:sldChg chg="addSp delSp modSp mod">
        <pc:chgData name="Thomas Cornet" userId="aa5bec9a-4887-46ce-bd0c-309f39006942" providerId="ADAL" clId="{9E1C139F-CE12-0A48-BE24-1F4A9F561926}" dt="2024-10-31T08:24:32.939" v="1981" actId="208"/>
        <pc:sldMkLst>
          <pc:docMk/>
          <pc:sldMk cId="500775451" sldId="304"/>
        </pc:sldMkLst>
        <pc:spChg chg="mod">
          <ac:chgData name="Thomas Cornet" userId="aa5bec9a-4887-46ce-bd0c-309f39006942" providerId="ADAL" clId="{9E1C139F-CE12-0A48-BE24-1F4A9F561926}" dt="2024-10-30T18:42:03.801" v="1108" actId="20577"/>
          <ac:spMkLst>
            <pc:docMk/>
            <pc:sldMk cId="500775451" sldId="304"/>
            <ac:spMk id="2" creationId="{E0484F18-0991-E986-2FF2-D54845F465AC}"/>
          </ac:spMkLst>
        </pc:spChg>
        <pc:spChg chg="mod">
          <ac:chgData name="Thomas Cornet" userId="aa5bec9a-4887-46ce-bd0c-309f39006942" providerId="ADAL" clId="{9E1C139F-CE12-0A48-BE24-1F4A9F561926}" dt="2024-10-30T18:42:34.938" v="1109" actId="13822"/>
          <ac:spMkLst>
            <pc:docMk/>
            <pc:sldMk cId="500775451" sldId="304"/>
            <ac:spMk id="3" creationId="{65FCC3C3-DAAF-C8C3-C0AC-CD7B3464BE26}"/>
          </ac:spMkLst>
        </pc:spChg>
        <pc:spChg chg="add del mod">
          <ac:chgData name="Thomas Cornet" userId="aa5bec9a-4887-46ce-bd0c-309f39006942" providerId="ADAL" clId="{9E1C139F-CE12-0A48-BE24-1F4A9F561926}" dt="2024-10-31T08:21:50.188" v="1927" actId="478"/>
          <ac:spMkLst>
            <pc:docMk/>
            <pc:sldMk cId="500775451" sldId="304"/>
            <ac:spMk id="9" creationId="{7337EB5C-41B9-BA14-91E2-FA711B59D6FE}"/>
          </ac:spMkLst>
        </pc:spChg>
        <pc:spChg chg="add del mod">
          <ac:chgData name="Thomas Cornet" userId="aa5bec9a-4887-46ce-bd0c-309f39006942" providerId="ADAL" clId="{9E1C139F-CE12-0A48-BE24-1F4A9F561926}" dt="2024-10-31T08:21:50.188" v="1927" actId="478"/>
          <ac:spMkLst>
            <pc:docMk/>
            <pc:sldMk cId="500775451" sldId="304"/>
            <ac:spMk id="10" creationId="{38792844-CA2D-3CB3-7DC9-1123CEC8BF64}"/>
          </ac:spMkLst>
        </pc:spChg>
        <pc:spChg chg="add del mod">
          <ac:chgData name="Thomas Cornet" userId="aa5bec9a-4887-46ce-bd0c-309f39006942" providerId="ADAL" clId="{9E1C139F-CE12-0A48-BE24-1F4A9F561926}" dt="2024-10-31T08:21:50.188" v="1927" actId="478"/>
          <ac:spMkLst>
            <pc:docMk/>
            <pc:sldMk cId="500775451" sldId="304"/>
            <ac:spMk id="11" creationId="{8B24D410-9021-6CCF-9343-70A3450DA7A0}"/>
          </ac:spMkLst>
        </pc:spChg>
        <pc:spChg chg="add del mod">
          <ac:chgData name="Thomas Cornet" userId="aa5bec9a-4887-46ce-bd0c-309f39006942" providerId="ADAL" clId="{9E1C139F-CE12-0A48-BE24-1F4A9F561926}" dt="2024-10-31T08:21:50.188" v="1927" actId="478"/>
          <ac:spMkLst>
            <pc:docMk/>
            <pc:sldMk cId="500775451" sldId="304"/>
            <ac:spMk id="12" creationId="{53B27C36-B021-A431-7C57-DE403FBD7C5C}"/>
          </ac:spMkLst>
        </pc:spChg>
        <pc:spChg chg="add del mod">
          <ac:chgData name="Thomas Cornet" userId="aa5bec9a-4887-46ce-bd0c-309f39006942" providerId="ADAL" clId="{9E1C139F-CE12-0A48-BE24-1F4A9F561926}" dt="2024-10-31T08:21:50.188" v="1927" actId="478"/>
          <ac:spMkLst>
            <pc:docMk/>
            <pc:sldMk cId="500775451" sldId="304"/>
            <ac:spMk id="13" creationId="{502FC0E2-2346-EC7B-9228-69C903851EFB}"/>
          </ac:spMkLst>
        </pc:spChg>
        <pc:spChg chg="mod">
          <ac:chgData name="Thomas Cornet" userId="aa5bec9a-4887-46ce-bd0c-309f39006942" providerId="ADAL" clId="{9E1C139F-CE12-0A48-BE24-1F4A9F561926}" dt="2024-10-30T18:42:34.938" v="1109" actId="13822"/>
          <ac:spMkLst>
            <pc:docMk/>
            <pc:sldMk cId="500775451" sldId="304"/>
            <ac:spMk id="14" creationId="{BDD7CD16-B49A-6059-F1CE-74EED35B13EB}"/>
          </ac:spMkLst>
        </pc:spChg>
        <pc:spChg chg="mod">
          <ac:chgData name="Thomas Cornet" userId="aa5bec9a-4887-46ce-bd0c-309f39006942" providerId="ADAL" clId="{9E1C139F-CE12-0A48-BE24-1F4A9F561926}" dt="2024-10-30T18:42:34.938" v="1109" actId="13822"/>
          <ac:spMkLst>
            <pc:docMk/>
            <pc:sldMk cId="500775451" sldId="304"/>
            <ac:spMk id="15" creationId="{1727C02B-ED21-981F-B052-7DCB6572C74A}"/>
          </ac:spMkLst>
        </pc:spChg>
        <pc:spChg chg="add del mod">
          <ac:chgData name="Thomas Cornet" userId="aa5bec9a-4887-46ce-bd0c-309f39006942" providerId="ADAL" clId="{9E1C139F-CE12-0A48-BE24-1F4A9F561926}" dt="2024-10-31T08:21:50.188" v="1927" actId="478"/>
          <ac:spMkLst>
            <pc:docMk/>
            <pc:sldMk cId="500775451" sldId="304"/>
            <ac:spMk id="16" creationId="{8AA730A7-5C8E-CFDC-1398-2F9C22D4F535}"/>
          </ac:spMkLst>
        </pc:spChg>
        <pc:spChg chg="add del mod">
          <ac:chgData name="Thomas Cornet" userId="aa5bec9a-4887-46ce-bd0c-309f39006942" providerId="ADAL" clId="{9E1C139F-CE12-0A48-BE24-1F4A9F561926}" dt="2024-10-31T08:21:50.188" v="1927" actId="478"/>
          <ac:spMkLst>
            <pc:docMk/>
            <pc:sldMk cId="500775451" sldId="304"/>
            <ac:spMk id="17" creationId="{46D95EBE-F6FB-6540-DE60-DF3632E416A9}"/>
          </ac:spMkLst>
        </pc:spChg>
        <pc:spChg chg="add mod">
          <ac:chgData name="Thomas Cornet" userId="aa5bec9a-4887-46ce-bd0c-309f39006942" providerId="ADAL" clId="{9E1C139F-CE12-0A48-BE24-1F4A9F561926}" dt="2024-10-30T18:42:34.938" v="1109" actId="13822"/>
          <ac:spMkLst>
            <pc:docMk/>
            <pc:sldMk cId="500775451" sldId="304"/>
            <ac:spMk id="38" creationId="{B02BF627-9588-601C-F148-E2D48CE77BB1}"/>
          </ac:spMkLst>
        </pc:spChg>
        <pc:spChg chg="add mod">
          <ac:chgData name="Thomas Cornet" userId="aa5bec9a-4887-46ce-bd0c-309f39006942" providerId="ADAL" clId="{9E1C139F-CE12-0A48-BE24-1F4A9F561926}" dt="2024-10-31T08:21:36.837" v="1925"/>
          <ac:spMkLst>
            <pc:docMk/>
            <pc:sldMk cId="500775451" sldId="304"/>
            <ac:spMk id="41" creationId="{B34E4B38-6DF8-1081-1248-D9210080CB32}"/>
          </ac:spMkLst>
        </pc:spChg>
        <pc:spChg chg="mod">
          <ac:chgData name="Thomas Cornet" userId="aa5bec9a-4887-46ce-bd0c-309f39006942" providerId="ADAL" clId="{9E1C139F-CE12-0A48-BE24-1F4A9F561926}" dt="2024-10-31T08:21:36.837" v="1925"/>
          <ac:spMkLst>
            <pc:docMk/>
            <pc:sldMk cId="500775451" sldId="304"/>
            <ac:spMk id="43" creationId="{EA376C28-6892-A69D-EE3B-A2EBE8D615E5}"/>
          </ac:spMkLst>
        </pc:spChg>
        <pc:spChg chg="mod">
          <ac:chgData name="Thomas Cornet" userId="aa5bec9a-4887-46ce-bd0c-309f39006942" providerId="ADAL" clId="{9E1C139F-CE12-0A48-BE24-1F4A9F561926}" dt="2024-10-31T08:21:36.837" v="1925"/>
          <ac:spMkLst>
            <pc:docMk/>
            <pc:sldMk cId="500775451" sldId="304"/>
            <ac:spMk id="44" creationId="{72117E83-B305-837A-9F85-3290EF709492}"/>
          </ac:spMkLst>
        </pc:spChg>
        <pc:spChg chg="mod">
          <ac:chgData name="Thomas Cornet" userId="aa5bec9a-4887-46ce-bd0c-309f39006942" providerId="ADAL" clId="{9E1C139F-CE12-0A48-BE24-1F4A9F561926}" dt="2024-10-31T08:21:36.837" v="1925"/>
          <ac:spMkLst>
            <pc:docMk/>
            <pc:sldMk cId="500775451" sldId="304"/>
            <ac:spMk id="45" creationId="{748CDB03-50E5-647E-A30B-9AEA741CDBCC}"/>
          </ac:spMkLst>
        </pc:spChg>
        <pc:spChg chg="mod">
          <ac:chgData name="Thomas Cornet" userId="aa5bec9a-4887-46ce-bd0c-309f39006942" providerId="ADAL" clId="{9E1C139F-CE12-0A48-BE24-1F4A9F561926}" dt="2024-10-31T08:21:36.837" v="1925"/>
          <ac:spMkLst>
            <pc:docMk/>
            <pc:sldMk cId="500775451" sldId="304"/>
            <ac:spMk id="46" creationId="{73C9F041-6FC7-40DB-CC84-70D4D507BFE2}"/>
          </ac:spMkLst>
        </pc:spChg>
        <pc:spChg chg="mod">
          <ac:chgData name="Thomas Cornet" userId="aa5bec9a-4887-46ce-bd0c-309f39006942" providerId="ADAL" clId="{9E1C139F-CE12-0A48-BE24-1F4A9F561926}" dt="2024-10-31T08:21:36.837" v="1925"/>
          <ac:spMkLst>
            <pc:docMk/>
            <pc:sldMk cId="500775451" sldId="304"/>
            <ac:spMk id="47" creationId="{43225790-EDC6-3867-C9C4-885DCB481584}"/>
          </ac:spMkLst>
        </pc:spChg>
        <pc:spChg chg="mod">
          <ac:chgData name="Thomas Cornet" userId="aa5bec9a-4887-46ce-bd0c-309f39006942" providerId="ADAL" clId="{9E1C139F-CE12-0A48-BE24-1F4A9F561926}" dt="2024-10-31T08:21:36.837" v="1925"/>
          <ac:spMkLst>
            <pc:docMk/>
            <pc:sldMk cId="500775451" sldId="304"/>
            <ac:spMk id="48" creationId="{84644C88-CA7B-9ABB-BE8C-758F8C7032D1}"/>
          </ac:spMkLst>
        </pc:spChg>
        <pc:spChg chg="add mod">
          <ac:chgData name="Thomas Cornet" userId="aa5bec9a-4887-46ce-bd0c-309f39006942" providerId="ADAL" clId="{9E1C139F-CE12-0A48-BE24-1F4A9F561926}" dt="2024-10-31T08:21:36.837" v="1925"/>
          <ac:spMkLst>
            <pc:docMk/>
            <pc:sldMk cId="500775451" sldId="304"/>
            <ac:spMk id="49" creationId="{3F525D36-2650-4109-318E-7E1D2CEE2CFB}"/>
          </ac:spMkLst>
        </pc:spChg>
        <pc:spChg chg="add mod">
          <ac:chgData name="Thomas Cornet" userId="aa5bec9a-4887-46ce-bd0c-309f39006942" providerId="ADAL" clId="{9E1C139F-CE12-0A48-BE24-1F4A9F561926}" dt="2024-10-31T08:21:36.837" v="1925"/>
          <ac:spMkLst>
            <pc:docMk/>
            <pc:sldMk cId="500775451" sldId="304"/>
            <ac:spMk id="50" creationId="{D03AFF22-C976-8656-C098-ABF1C9D18672}"/>
          </ac:spMkLst>
        </pc:spChg>
        <pc:spChg chg="add mod">
          <ac:chgData name="Thomas Cornet" userId="aa5bec9a-4887-46ce-bd0c-309f39006942" providerId="ADAL" clId="{9E1C139F-CE12-0A48-BE24-1F4A9F561926}" dt="2024-10-31T08:21:36.837" v="1925"/>
          <ac:spMkLst>
            <pc:docMk/>
            <pc:sldMk cId="500775451" sldId="304"/>
            <ac:spMk id="51" creationId="{A6762D81-C916-7D98-1644-C8C8FAA5FF73}"/>
          </ac:spMkLst>
        </pc:spChg>
        <pc:spChg chg="add mod">
          <ac:chgData name="Thomas Cornet" userId="aa5bec9a-4887-46ce-bd0c-309f39006942" providerId="ADAL" clId="{9E1C139F-CE12-0A48-BE24-1F4A9F561926}" dt="2024-10-31T08:21:36.837" v="1925"/>
          <ac:spMkLst>
            <pc:docMk/>
            <pc:sldMk cId="500775451" sldId="304"/>
            <ac:spMk id="52" creationId="{30FCC7CF-56B3-E799-C21A-302FFD11C526}"/>
          </ac:spMkLst>
        </pc:spChg>
        <pc:spChg chg="add mod">
          <ac:chgData name="Thomas Cornet" userId="aa5bec9a-4887-46ce-bd0c-309f39006942" providerId="ADAL" clId="{9E1C139F-CE12-0A48-BE24-1F4A9F561926}" dt="2024-10-31T08:21:36.837" v="1925"/>
          <ac:spMkLst>
            <pc:docMk/>
            <pc:sldMk cId="500775451" sldId="304"/>
            <ac:spMk id="53" creationId="{85413436-ACC0-BFAA-E2CF-7E51975D3788}"/>
          </ac:spMkLst>
        </pc:spChg>
        <pc:spChg chg="add mod">
          <ac:chgData name="Thomas Cornet" userId="aa5bec9a-4887-46ce-bd0c-309f39006942" providerId="ADAL" clId="{9E1C139F-CE12-0A48-BE24-1F4A9F561926}" dt="2024-10-31T08:21:36.837" v="1925"/>
          <ac:spMkLst>
            <pc:docMk/>
            <pc:sldMk cId="500775451" sldId="304"/>
            <ac:spMk id="54" creationId="{74700F37-B117-0108-F819-1DE749CC4A82}"/>
          </ac:spMkLst>
        </pc:spChg>
        <pc:spChg chg="add mod">
          <ac:chgData name="Thomas Cornet" userId="aa5bec9a-4887-46ce-bd0c-309f39006942" providerId="ADAL" clId="{9E1C139F-CE12-0A48-BE24-1F4A9F561926}" dt="2024-10-31T08:21:36.837" v="1925"/>
          <ac:spMkLst>
            <pc:docMk/>
            <pc:sldMk cId="500775451" sldId="304"/>
            <ac:spMk id="56" creationId="{F2FC0DC4-22D5-713A-8001-E0FB0B3CD6B9}"/>
          </ac:spMkLst>
        </pc:spChg>
        <pc:spChg chg="add mod">
          <ac:chgData name="Thomas Cornet" userId="aa5bec9a-4887-46ce-bd0c-309f39006942" providerId="ADAL" clId="{9E1C139F-CE12-0A48-BE24-1F4A9F561926}" dt="2024-10-31T08:21:36.837" v="1925"/>
          <ac:spMkLst>
            <pc:docMk/>
            <pc:sldMk cId="500775451" sldId="304"/>
            <ac:spMk id="57" creationId="{E60BD770-B176-4E21-65B8-5267994F1DFB}"/>
          </ac:spMkLst>
        </pc:spChg>
        <pc:spChg chg="add mod">
          <ac:chgData name="Thomas Cornet" userId="aa5bec9a-4887-46ce-bd0c-309f39006942" providerId="ADAL" clId="{9E1C139F-CE12-0A48-BE24-1F4A9F561926}" dt="2024-10-31T08:22:25.939" v="1933" actId="167"/>
          <ac:spMkLst>
            <pc:docMk/>
            <pc:sldMk cId="500775451" sldId="304"/>
            <ac:spMk id="58" creationId="{031B9EB4-5FA7-71BB-F089-881DC7631708}"/>
          </ac:spMkLst>
        </pc:spChg>
        <pc:spChg chg="mod">
          <ac:chgData name="Thomas Cornet" userId="aa5bec9a-4887-46ce-bd0c-309f39006942" providerId="ADAL" clId="{9E1C139F-CE12-0A48-BE24-1F4A9F561926}" dt="2024-10-31T08:21:51.585" v="1928"/>
          <ac:spMkLst>
            <pc:docMk/>
            <pc:sldMk cId="500775451" sldId="304"/>
            <ac:spMk id="60" creationId="{DACD9247-6061-BE1A-1742-7A8FBDBB932A}"/>
          </ac:spMkLst>
        </pc:spChg>
        <pc:spChg chg="mod">
          <ac:chgData name="Thomas Cornet" userId="aa5bec9a-4887-46ce-bd0c-309f39006942" providerId="ADAL" clId="{9E1C139F-CE12-0A48-BE24-1F4A9F561926}" dt="2024-10-31T08:22:16.322" v="1932" actId="14100"/>
          <ac:spMkLst>
            <pc:docMk/>
            <pc:sldMk cId="500775451" sldId="304"/>
            <ac:spMk id="61" creationId="{D0D7A07A-11E1-5A2B-3088-3747A2697B06}"/>
          </ac:spMkLst>
        </pc:spChg>
        <pc:spChg chg="mod">
          <ac:chgData name="Thomas Cornet" userId="aa5bec9a-4887-46ce-bd0c-309f39006942" providerId="ADAL" clId="{9E1C139F-CE12-0A48-BE24-1F4A9F561926}" dt="2024-10-31T08:22:16.322" v="1932" actId="14100"/>
          <ac:spMkLst>
            <pc:docMk/>
            <pc:sldMk cId="500775451" sldId="304"/>
            <ac:spMk id="62" creationId="{2BF7B717-4165-439F-B610-58700A990C72}"/>
          </ac:spMkLst>
        </pc:spChg>
        <pc:spChg chg="mod">
          <ac:chgData name="Thomas Cornet" userId="aa5bec9a-4887-46ce-bd0c-309f39006942" providerId="ADAL" clId="{9E1C139F-CE12-0A48-BE24-1F4A9F561926}" dt="2024-10-31T08:22:16.322" v="1932" actId="14100"/>
          <ac:spMkLst>
            <pc:docMk/>
            <pc:sldMk cId="500775451" sldId="304"/>
            <ac:spMk id="63" creationId="{C82CC3A5-252D-ED45-8A24-AD00B7BEF238}"/>
          </ac:spMkLst>
        </pc:spChg>
        <pc:spChg chg="mod">
          <ac:chgData name="Thomas Cornet" userId="aa5bec9a-4887-46ce-bd0c-309f39006942" providerId="ADAL" clId="{9E1C139F-CE12-0A48-BE24-1F4A9F561926}" dt="2024-10-31T08:22:16.322" v="1932" actId="14100"/>
          <ac:spMkLst>
            <pc:docMk/>
            <pc:sldMk cId="500775451" sldId="304"/>
            <ac:spMk id="64" creationId="{4D9301D2-30BE-1389-BD1E-332339A37764}"/>
          </ac:spMkLst>
        </pc:spChg>
        <pc:spChg chg="mod">
          <ac:chgData name="Thomas Cornet" userId="aa5bec9a-4887-46ce-bd0c-309f39006942" providerId="ADAL" clId="{9E1C139F-CE12-0A48-BE24-1F4A9F561926}" dt="2024-10-31T08:22:16.322" v="1932" actId="14100"/>
          <ac:spMkLst>
            <pc:docMk/>
            <pc:sldMk cId="500775451" sldId="304"/>
            <ac:spMk id="65" creationId="{935E8650-8C1D-52E9-B40E-0C2828E07874}"/>
          </ac:spMkLst>
        </pc:spChg>
        <pc:spChg chg="add mod">
          <ac:chgData name="Thomas Cornet" userId="aa5bec9a-4887-46ce-bd0c-309f39006942" providerId="ADAL" clId="{9E1C139F-CE12-0A48-BE24-1F4A9F561926}" dt="2024-10-31T08:21:51.585" v="1928"/>
          <ac:spMkLst>
            <pc:docMk/>
            <pc:sldMk cId="500775451" sldId="304"/>
            <ac:spMk id="66" creationId="{E14CC209-41C9-241D-7076-DDF52A38EBA3}"/>
          </ac:spMkLst>
        </pc:spChg>
        <pc:spChg chg="add mod">
          <ac:chgData name="Thomas Cornet" userId="aa5bec9a-4887-46ce-bd0c-309f39006942" providerId="ADAL" clId="{9E1C139F-CE12-0A48-BE24-1F4A9F561926}" dt="2024-10-31T08:23:22.671" v="1971" actId="20577"/>
          <ac:spMkLst>
            <pc:docMk/>
            <pc:sldMk cId="500775451" sldId="304"/>
            <ac:spMk id="67" creationId="{05F6FCF3-732E-A53E-9612-194FD529F666}"/>
          </ac:spMkLst>
        </pc:spChg>
        <pc:spChg chg="add mod">
          <ac:chgData name="Thomas Cornet" userId="aa5bec9a-4887-46ce-bd0c-309f39006942" providerId="ADAL" clId="{9E1C139F-CE12-0A48-BE24-1F4A9F561926}" dt="2024-10-31T08:23:25.211" v="1972" actId="20577"/>
          <ac:spMkLst>
            <pc:docMk/>
            <pc:sldMk cId="500775451" sldId="304"/>
            <ac:spMk id="68" creationId="{E212D529-5A2E-A845-D956-64C200F0509F}"/>
          </ac:spMkLst>
        </pc:spChg>
        <pc:spChg chg="add mod">
          <ac:chgData name="Thomas Cornet" userId="aa5bec9a-4887-46ce-bd0c-309f39006942" providerId="ADAL" clId="{9E1C139F-CE12-0A48-BE24-1F4A9F561926}" dt="2024-10-31T08:21:51.585" v="1928"/>
          <ac:spMkLst>
            <pc:docMk/>
            <pc:sldMk cId="500775451" sldId="304"/>
            <ac:spMk id="69" creationId="{0EF9FBB7-0260-E50E-E169-717BC6A56311}"/>
          </ac:spMkLst>
        </pc:spChg>
        <pc:spChg chg="add mod">
          <ac:chgData name="Thomas Cornet" userId="aa5bec9a-4887-46ce-bd0c-309f39006942" providerId="ADAL" clId="{9E1C139F-CE12-0A48-BE24-1F4A9F561926}" dt="2024-10-31T08:21:51.585" v="1928"/>
          <ac:spMkLst>
            <pc:docMk/>
            <pc:sldMk cId="500775451" sldId="304"/>
            <ac:spMk id="70" creationId="{1EE83AEC-19E1-D029-FB10-13907182766F}"/>
          </ac:spMkLst>
        </pc:spChg>
        <pc:spChg chg="add mod">
          <ac:chgData name="Thomas Cornet" userId="aa5bec9a-4887-46ce-bd0c-309f39006942" providerId="ADAL" clId="{9E1C139F-CE12-0A48-BE24-1F4A9F561926}" dt="2024-10-31T08:23:19.291" v="1970" actId="20577"/>
          <ac:spMkLst>
            <pc:docMk/>
            <pc:sldMk cId="500775451" sldId="304"/>
            <ac:spMk id="71" creationId="{5CFC8ABC-25FA-30AB-89A3-C1495CD086BF}"/>
          </ac:spMkLst>
        </pc:spChg>
        <pc:spChg chg="add mod">
          <ac:chgData name="Thomas Cornet" userId="aa5bec9a-4887-46ce-bd0c-309f39006942" providerId="ADAL" clId="{9E1C139F-CE12-0A48-BE24-1F4A9F561926}" dt="2024-10-31T08:21:51.585" v="1928"/>
          <ac:spMkLst>
            <pc:docMk/>
            <pc:sldMk cId="500775451" sldId="304"/>
            <ac:spMk id="73" creationId="{5ACBFEEC-5FC6-3148-1377-5D6D52EC3DDC}"/>
          </ac:spMkLst>
        </pc:spChg>
        <pc:spChg chg="add mod">
          <ac:chgData name="Thomas Cornet" userId="aa5bec9a-4887-46ce-bd0c-309f39006942" providerId="ADAL" clId="{9E1C139F-CE12-0A48-BE24-1F4A9F561926}" dt="2024-10-31T08:21:51.585" v="1928"/>
          <ac:spMkLst>
            <pc:docMk/>
            <pc:sldMk cId="500775451" sldId="304"/>
            <ac:spMk id="74" creationId="{2DF62F71-AF39-B148-74E4-CC6401F4D20F}"/>
          </ac:spMkLst>
        </pc:spChg>
        <pc:grpChg chg="add del mod">
          <ac:chgData name="Thomas Cornet" userId="aa5bec9a-4887-46ce-bd0c-309f39006942" providerId="ADAL" clId="{9E1C139F-CE12-0A48-BE24-1F4A9F561926}" dt="2024-10-31T08:21:50.188" v="1927" actId="478"/>
          <ac:grpSpMkLst>
            <pc:docMk/>
            <pc:sldMk cId="500775451" sldId="304"/>
            <ac:grpSpMk id="21" creationId="{D35EC016-E588-1CE4-83E2-34FC9749A12E}"/>
          </ac:grpSpMkLst>
        </pc:grpChg>
        <pc:grpChg chg="add mod">
          <ac:chgData name="Thomas Cornet" userId="aa5bec9a-4887-46ce-bd0c-309f39006942" providerId="ADAL" clId="{9E1C139F-CE12-0A48-BE24-1F4A9F561926}" dt="2024-10-31T08:21:36.837" v="1925"/>
          <ac:grpSpMkLst>
            <pc:docMk/>
            <pc:sldMk cId="500775451" sldId="304"/>
            <ac:grpSpMk id="42" creationId="{829A3D9B-3F6A-6CB2-906B-3C808FC1E729}"/>
          </ac:grpSpMkLst>
        </pc:grpChg>
        <pc:grpChg chg="add mod">
          <ac:chgData name="Thomas Cornet" userId="aa5bec9a-4887-46ce-bd0c-309f39006942" providerId="ADAL" clId="{9E1C139F-CE12-0A48-BE24-1F4A9F561926}" dt="2024-10-31T08:22:25.939" v="1933" actId="167"/>
          <ac:grpSpMkLst>
            <pc:docMk/>
            <pc:sldMk cId="500775451" sldId="304"/>
            <ac:grpSpMk id="59" creationId="{424766BE-F7D1-92A4-7E61-C5A3884FF4CD}"/>
          </ac:grpSpMkLst>
        </pc:grpChg>
        <pc:picChg chg="add mod">
          <ac:chgData name="Thomas Cornet" userId="aa5bec9a-4887-46ce-bd0c-309f39006942" providerId="ADAL" clId="{9E1C139F-CE12-0A48-BE24-1F4A9F561926}" dt="2024-10-31T08:24:32.939" v="1981" actId="208"/>
          <ac:picMkLst>
            <pc:docMk/>
            <pc:sldMk cId="500775451" sldId="304"/>
            <ac:picMk id="75" creationId="{9A6A8750-1067-DAEB-D89B-EE485E2BB73C}"/>
          </ac:picMkLst>
        </pc:picChg>
        <pc:cxnChg chg="add del mod">
          <ac:chgData name="Thomas Cornet" userId="aa5bec9a-4887-46ce-bd0c-309f39006942" providerId="ADAL" clId="{9E1C139F-CE12-0A48-BE24-1F4A9F561926}" dt="2024-10-31T08:22:41.829" v="1934" actId="166"/>
          <ac:cxnSpMkLst>
            <pc:docMk/>
            <pc:sldMk cId="500775451" sldId="304"/>
            <ac:cxnSpMk id="20" creationId="{CE2A2F91-2380-9FAF-9F64-65AD73C4D35A}"/>
          </ac:cxnSpMkLst>
        </pc:cxnChg>
        <pc:cxnChg chg="add del mod">
          <ac:chgData name="Thomas Cornet" userId="aa5bec9a-4887-46ce-bd0c-309f39006942" providerId="ADAL" clId="{9E1C139F-CE12-0A48-BE24-1F4A9F561926}" dt="2024-10-30T18:40:38.646" v="1038" actId="478"/>
          <ac:cxnSpMkLst>
            <pc:docMk/>
            <pc:sldMk cId="500775451" sldId="304"/>
            <ac:cxnSpMk id="23" creationId="{6691462F-7A6F-18FA-CAE0-653319A45981}"/>
          </ac:cxnSpMkLst>
        </pc:cxnChg>
        <pc:cxnChg chg="add del mod">
          <ac:chgData name="Thomas Cornet" userId="aa5bec9a-4887-46ce-bd0c-309f39006942" providerId="ADAL" clId="{9E1C139F-CE12-0A48-BE24-1F4A9F561926}" dt="2024-10-31T08:22:41.829" v="1934" actId="166"/>
          <ac:cxnSpMkLst>
            <pc:docMk/>
            <pc:sldMk cId="500775451" sldId="304"/>
            <ac:cxnSpMk id="25" creationId="{98781CAC-4608-B02A-4C72-446EDB566FBF}"/>
          </ac:cxnSpMkLst>
        </pc:cxnChg>
        <pc:cxnChg chg="add del mod">
          <ac:chgData name="Thomas Cornet" userId="aa5bec9a-4887-46ce-bd0c-309f39006942" providerId="ADAL" clId="{9E1C139F-CE12-0A48-BE24-1F4A9F561926}" dt="2024-10-31T08:22:41.829" v="1934" actId="166"/>
          <ac:cxnSpMkLst>
            <pc:docMk/>
            <pc:sldMk cId="500775451" sldId="304"/>
            <ac:cxnSpMk id="27" creationId="{F8FBA762-5BD9-CD35-853A-18E16BE153CD}"/>
          </ac:cxnSpMkLst>
        </pc:cxnChg>
        <pc:cxnChg chg="add del mod">
          <ac:chgData name="Thomas Cornet" userId="aa5bec9a-4887-46ce-bd0c-309f39006942" providerId="ADAL" clId="{9E1C139F-CE12-0A48-BE24-1F4A9F561926}" dt="2024-10-31T08:22:41.829" v="1934" actId="166"/>
          <ac:cxnSpMkLst>
            <pc:docMk/>
            <pc:sldMk cId="500775451" sldId="304"/>
            <ac:cxnSpMk id="29" creationId="{56344D18-5CB5-1977-9FD0-A5523683F6FE}"/>
          </ac:cxnSpMkLst>
        </pc:cxnChg>
        <pc:cxnChg chg="add del mod">
          <ac:chgData name="Thomas Cornet" userId="aa5bec9a-4887-46ce-bd0c-309f39006942" providerId="ADAL" clId="{9E1C139F-CE12-0A48-BE24-1F4A9F561926}" dt="2024-10-31T08:22:41.829" v="1934" actId="166"/>
          <ac:cxnSpMkLst>
            <pc:docMk/>
            <pc:sldMk cId="500775451" sldId="304"/>
            <ac:cxnSpMk id="31" creationId="{D1276803-2375-987D-A4D3-4BC980593326}"/>
          </ac:cxnSpMkLst>
        </pc:cxnChg>
        <pc:cxnChg chg="add del mod">
          <ac:chgData name="Thomas Cornet" userId="aa5bec9a-4887-46ce-bd0c-309f39006942" providerId="ADAL" clId="{9E1C139F-CE12-0A48-BE24-1F4A9F561926}" dt="2024-10-31T08:22:41.829" v="1934" actId="166"/>
          <ac:cxnSpMkLst>
            <pc:docMk/>
            <pc:sldMk cId="500775451" sldId="304"/>
            <ac:cxnSpMk id="40" creationId="{0581CB23-7DE3-43D5-1474-DF0A39EAF169}"/>
          </ac:cxnSpMkLst>
        </pc:cxnChg>
        <pc:cxnChg chg="add mod">
          <ac:chgData name="Thomas Cornet" userId="aa5bec9a-4887-46ce-bd0c-309f39006942" providerId="ADAL" clId="{9E1C139F-CE12-0A48-BE24-1F4A9F561926}" dt="2024-10-31T08:21:36.837" v="1925"/>
          <ac:cxnSpMkLst>
            <pc:docMk/>
            <pc:sldMk cId="500775451" sldId="304"/>
            <ac:cxnSpMk id="55" creationId="{B035A830-241B-59EC-94C0-66975DFBDDE9}"/>
          </ac:cxnSpMkLst>
        </pc:cxnChg>
        <pc:cxnChg chg="add del mod">
          <ac:chgData name="Thomas Cornet" userId="aa5bec9a-4887-46ce-bd0c-309f39006942" providerId="ADAL" clId="{9E1C139F-CE12-0A48-BE24-1F4A9F561926}" dt="2024-10-31T08:21:59.331" v="1929" actId="478"/>
          <ac:cxnSpMkLst>
            <pc:docMk/>
            <pc:sldMk cId="500775451" sldId="304"/>
            <ac:cxnSpMk id="72" creationId="{5521BCCD-24DA-BF37-498D-B31E12F37496}"/>
          </ac:cxnSpMkLst>
        </pc:cxnChg>
      </pc:sldChg>
      <pc:sldChg chg="addSp delSp modSp add mod">
        <pc:chgData name="Thomas Cornet" userId="aa5bec9a-4887-46ce-bd0c-309f39006942" providerId="ADAL" clId="{9E1C139F-CE12-0A48-BE24-1F4A9F561926}" dt="2024-10-31T08:20:44.283" v="1923" actId="20577"/>
        <pc:sldMkLst>
          <pc:docMk/>
          <pc:sldMk cId="3822996879" sldId="305"/>
        </pc:sldMkLst>
        <pc:spChg chg="mod">
          <ac:chgData name="Thomas Cornet" userId="aa5bec9a-4887-46ce-bd0c-309f39006942" providerId="ADAL" clId="{9E1C139F-CE12-0A48-BE24-1F4A9F561926}" dt="2024-10-31T08:20:44.283" v="1923" actId="20577"/>
          <ac:spMkLst>
            <pc:docMk/>
            <pc:sldMk cId="3822996879" sldId="305"/>
            <ac:spMk id="2" creationId="{B7D1C32C-EC8B-9DAB-D800-685D4AE34651}"/>
          </ac:spMkLst>
        </pc:spChg>
        <pc:spChg chg="del mod">
          <ac:chgData name="Thomas Cornet" userId="aa5bec9a-4887-46ce-bd0c-309f39006942" providerId="ADAL" clId="{9E1C139F-CE12-0A48-BE24-1F4A9F561926}" dt="2024-10-31T08:14:41.433" v="1707" actId="478"/>
          <ac:spMkLst>
            <pc:docMk/>
            <pc:sldMk cId="3822996879" sldId="305"/>
            <ac:spMk id="4" creationId="{F44A4AC2-477B-EAC8-7A8A-FE5F7396BD21}"/>
          </ac:spMkLst>
        </pc:spChg>
        <pc:spChg chg="del">
          <ac:chgData name="Thomas Cornet" userId="aa5bec9a-4887-46ce-bd0c-309f39006942" providerId="ADAL" clId="{9E1C139F-CE12-0A48-BE24-1F4A9F561926}" dt="2024-10-30T12:42:50.290" v="329" actId="478"/>
          <ac:spMkLst>
            <pc:docMk/>
            <pc:sldMk cId="3822996879" sldId="305"/>
            <ac:spMk id="10" creationId="{E1B9E8BA-4EDE-0531-73AE-F27003B31F43}"/>
          </ac:spMkLst>
        </pc:spChg>
        <pc:spChg chg="add mod">
          <ac:chgData name="Thomas Cornet" userId="aa5bec9a-4887-46ce-bd0c-309f39006942" providerId="ADAL" clId="{9E1C139F-CE12-0A48-BE24-1F4A9F561926}" dt="2024-10-31T08:20:10.095" v="1869" actId="207"/>
          <ac:spMkLst>
            <pc:docMk/>
            <pc:sldMk cId="3822996879" sldId="305"/>
            <ac:spMk id="11" creationId="{D9D2FACC-8CB1-60E8-6747-DA4E1304F9EC}"/>
          </ac:spMkLst>
        </pc:spChg>
        <pc:spChg chg="del">
          <ac:chgData name="Thomas Cornet" userId="aa5bec9a-4887-46ce-bd0c-309f39006942" providerId="ADAL" clId="{9E1C139F-CE12-0A48-BE24-1F4A9F561926}" dt="2024-10-30T12:42:50.290" v="329" actId="478"/>
          <ac:spMkLst>
            <pc:docMk/>
            <pc:sldMk cId="3822996879" sldId="305"/>
            <ac:spMk id="12" creationId="{0C5A0009-821E-CA47-35F9-75721434433A}"/>
          </ac:spMkLst>
        </pc:spChg>
        <pc:spChg chg="del">
          <ac:chgData name="Thomas Cornet" userId="aa5bec9a-4887-46ce-bd0c-309f39006942" providerId="ADAL" clId="{9E1C139F-CE12-0A48-BE24-1F4A9F561926}" dt="2024-10-30T12:42:50.290" v="329" actId="478"/>
          <ac:spMkLst>
            <pc:docMk/>
            <pc:sldMk cId="3822996879" sldId="305"/>
            <ac:spMk id="13" creationId="{FEDD0FEB-CF11-1C83-6CE3-3187193A8BD9}"/>
          </ac:spMkLst>
        </pc:spChg>
        <pc:spChg chg="add mod">
          <ac:chgData name="Thomas Cornet" userId="aa5bec9a-4887-46ce-bd0c-309f39006942" providerId="ADAL" clId="{9E1C139F-CE12-0A48-BE24-1F4A9F561926}" dt="2024-10-31T08:19:55.117" v="1867" actId="207"/>
          <ac:spMkLst>
            <pc:docMk/>
            <pc:sldMk cId="3822996879" sldId="305"/>
            <ac:spMk id="14" creationId="{F3B3F135-9AF2-88C1-718A-DFEE8EA32CC1}"/>
          </ac:spMkLst>
        </pc:spChg>
        <pc:spChg chg="del">
          <ac:chgData name="Thomas Cornet" userId="aa5bec9a-4887-46ce-bd0c-309f39006942" providerId="ADAL" clId="{9E1C139F-CE12-0A48-BE24-1F4A9F561926}" dt="2024-10-30T12:42:50.290" v="329" actId="478"/>
          <ac:spMkLst>
            <pc:docMk/>
            <pc:sldMk cId="3822996879" sldId="305"/>
            <ac:spMk id="15" creationId="{49E61D39-7D2B-F868-43EB-6FE517630C8F}"/>
          </ac:spMkLst>
        </pc:spChg>
        <pc:spChg chg="del">
          <ac:chgData name="Thomas Cornet" userId="aa5bec9a-4887-46ce-bd0c-309f39006942" providerId="ADAL" clId="{9E1C139F-CE12-0A48-BE24-1F4A9F561926}" dt="2024-10-30T12:42:50.290" v="329" actId="478"/>
          <ac:spMkLst>
            <pc:docMk/>
            <pc:sldMk cId="3822996879" sldId="305"/>
            <ac:spMk id="16" creationId="{BC14B565-F2F5-C841-C56A-BA817035CCC3}"/>
          </ac:spMkLst>
        </pc:spChg>
        <pc:spChg chg="add mod">
          <ac:chgData name="Thomas Cornet" userId="aa5bec9a-4887-46ce-bd0c-309f39006942" providerId="ADAL" clId="{9E1C139F-CE12-0A48-BE24-1F4A9F561926}" dt="2024-10-31T08:18:18.337" v="1828" actId="207"/>
          <ac:spMkLst>
            <pc:docMk/>
            <pc:sldMk cId="3822996879" sldId="305"/>
            <ac:spMk id="17" creationId="{DB12B2FD-D949-67A1-8D21-E4809C0BBCAF}"/>
          </ac:spMkLst>
        </pc:spChg>
        <pc:spChg chg="add mod">
          <ac:chgData name="Thomas Cornet" userId="aa5bec9a-4887-46ce-bd0c-309f39006942" providerId="ADAL" clId="{9E1C139F-CE12-0A48-BE24-1F4A9F561926}" dt="2024-10-31T08:20:02.382" v="1868" actId="208"/>
          <ac:spMkLst>
            <pc:docMk/>
            <pc:sldMk cId="3822996879" sldId="305"/>
            <ac:spMk id="18" creationId="{C5BC7786-88D2-2E1E-5309-B06A3746E176}"/>
          </ac:spMkLst>
        </pc:spChg>
        <pc:spChg chg="del">
          <ac:chgData name="Thomas Cornet" userId="aa5bec9a-4887-46ce-bd0c-309f39006942" providerId="ADAL" clId="{9E1C139F-CE12-0A48-BE24-1F4A9F561926}" dt="2024-10-30T12:42:50.290" v="329" actId="478"/>
          <ac:spMkLst>
            <pc:docMk/>
            <pc:sldMk cId="3822996879" sldId="305"/>
            <ac:spMk id="19" creationId="{20E330D3-896F-3AA6-2EFF-D67B0FF64179}"/>
          </ac:spMkLst>
        </pc:spChg>
        <pc:spChg chg="add mod">
          <ac:chgData name="Thomas Cornet" userId="aa5bec9a-4887-46ce-bd0c-309f39006942" providerId="ADAL" clId="{9E1C139F-CE12-0A48-BE24-1F4A9F561926}" dt="2024-10-31T08:20:02.382" v="1868" actId="208"/>
          <ac:spMkLst>
            <pc:docMk/>
            <pc:sldMk cId="3822996879" sldId="305"/>
            <ac:spMk id="20" creationId="{3185D646-A044-6834-96D0-CF6CB3188A1F}"/>
          </ac:spMkLst>
        </pc:spChg>
        <pc:spChg chg="del">
          <ac:chgData name="Thomas Cornet" userId="aa5bec9a-4887-46ce-bd0c-309f39006942" providerId="ADAL" clId="{9E1C139F-CE12-0A48-BE24-1F4A9F561926}" dt="2024-10-30T12:42:50.290" v="329" actId="478"/>
          <ac:spMkLst>
            <pc:docMk/>
            <pc:sldMk cId="3822996879" sldId="305"/>
            <ac:spMk id="26" creationId="{E65C1385-D14E-328E-D99F-E40CB936E942}"/>
          </ac:spMkLst>
        </pc:spChg>
        <pc:picChg chg="add mod">
          <ac:chgData name="Thomas Cornet" userId="aa5bec9a-4887-46ce-bd0c-309f39006942" providerId="ADAL" clId="{9E1C139F-CE12-0A48-BE24-1F4A9F561926}" dt="2024-10-31T08:14:45.430" v="1709" actId="1076"/>
          <ac:picMkLst>
            <pc:docMk/>
            <pc:sldMk cId="3822996879" sldId="305"/>
            <ac:picMk id="5" creationId="{A56ADCE9-092F-8102-B24C-6F20EB05DCEA}"/>
          </ac:picMkLst>
        </pc:picChg>
        <pc:picChg chg="add del mod">
          <ac:chgData name="Thomas Cornet" userId="aa5bec9a-4887-46ce-bd0c-309f39006942" providerId="ADAL" clId="{9E1C139F-CE12-0A48-BE24-1F4A9F561926}" dt="2024-10-31T08:16:58.910" v="1719" actId="478"/>
          <ac:picMkLst>
            <pc:docMk/>
            <pc:sldMk cId="3822996879" sldId="305"/>
            <ac:picMk id="6" creationId="{CE4F5E3D-CFD4-D5C4-73ED-0A3397F589C3}"/>
          </ac:picMkLst>
        </pc:picChg>
        <pc:picChg chg="add del mod">
          <ac:chgData name="Thomas Cornet" userId="aa5bec9a-4887-46ce-bd0c-309f39006942" providerId="ADAL" clId="{9E1C139F-CE12-0A48-BE24-1F4A9F561926}" dt="2024-10-31T08:16:42.192" v="1716" actId="478"/>
          <ac:picMkLst>
            <pc:docMk/>
            <pc:sldMk cId="3822996879" sldId="305"/>
            <ac:picMk id="7" creationId="{AAB14EB5-5E68-CF18-F2B1-1ED6BE86E0A2}"/>
          </ac:picMkLst>
        </pc:picChg>
        <pc:picChg chg="del">
          <ac:chgData name="Thomas Cornet" userId="aa5bec9a-4887-46ce-bd0c-309f39006942" providerId="ADAL" clId="{9E1C139F-CE12-0A48-BE24-1F4A9F561926}" dt="2024-10-30T12:42:50.290" v="329" actId="478"/>
          <ac:picMkLst>
            <pc:docMk/>
            <pc:sldMk cId="3822996879" sldId="305"/>
            <ac:picMk id="8" creationId="{51EA0B4A-3CDC-96EC-3AFE-98292D94B7CA}"/>
          </ac:picMkLst>
        </pc:picChg>
        <pc:picChg chg="add mod">
          <ac:chgData name="Thomas Cornet" userId="aa5bec9a-4887-46ce-bd0c-309f39006942" providerId="ADAL" clId="{9E1C139F-CE12-0A48-BE24-1F4A9F561926}" dt="2024-10-31T08:16:46.237" v="1718" actId="1076"/>
          <ac:picMkLst>
            <pc:docMk/>
            <pc:sldMk cId="3822996879" sldId="305"/>
            <ac:picMk id="9" creationId="{89F72981-8C6F-4BFF-5B86-EC61A5358A23}"/>
          </ac:picMkLst>
        </pc:picChg>
        <pc:cxnChg chg="del mod">
          <ac:chgData name="Thomas Cornet" userId="aa5bec9a-4887-46ce-bd0c-309f39006942" providerId="ADAL" clId="{9E1C139F-CE12-0A48-BE24-1F4A9F561926}" dt="2024-10-30T12:42:50.290" v="329" actId="478"/>
          <ac:cxnSpMkLst>
            <pc:docMk/>
            <pc:sldMk cId="3822996879" sldId="305"/>
            <ac:cxnSpMk id="31" creationId="{E8EC7B8B-9301-8967-D430-D8DF74E24960}"/>
          </ac:cxnSpMkLst>
        </pc:cxnChg>
        <pc:cxnChg chg="del mod">
          <ac:chgData name="Thomas Cornet" userId="aa5bec9a-4887-46ce-bd0c-309f39006942" providerId="ADAL" clId="{9E1C139F-CE12-0A48-BE24-1F4A9F561926}" dt="2024-10-30T12:42:50.290" v="329" actId="478"/>
          <ac:cxnSpMkLst>
            <pc:docMk/>
            <pc:sldMk cId="3822996879" sldId="305"/>
            <ac:cxnSpMk id="33" creationId="{0690B01B-05D1-6E85-8F8F-E8F269DEEC6E}"/>
          </ac:cxnSpMkLst>
        </pc:cxnChg>
      </pc:sldChg>
      <pc:sldChg chg="addSp delSp modSp add mod">
        <pc:chgData name="Thomas Cornet" userId="aa5bec9a-4887-46ce-bd0c-309f39006942" providerId="ADAL" clId="{9E1C139F-CE12-0A48-BE24-1F4A9F561926}" dt="2024-10-31T07:04:20.597" v="1491" actId="20577"/>
        <pc:sldMkLst>
          <pc:docMk/>
          <pc:sldMk cId="208826889" sldId="306"/>
        </pc:sldMkLst>
        <pc:spChg chg="mod">
          <ac:chgData name="Thomas Cornet" userId="aa5bec9a-4887-46ce-bd0c-309f39006942" providerId="ADAL" clId="{9E1C139F-CE12-0A48-BE24-1F4A9F561926}" dt="2024-10-30T16:49:21.477" v="784" actId="20577"/>
          <ac:spMkLst>
            <pc:docMk/>
            <pc:sldMk cId="208826889" sldId="306"/>
            <ac:spMk id="2" creationId="{EF16D8AD-7679-D22A-DAC1-486305E5427A}"/>
          </ac:spMkLst>
        </pc:spChg>
        <pc:spChg chg="add mod">
          <ac:chgData name="Thomas Cornet" userId="aa5bec9a-4887-46ce-bd0c-309f39006942" providerId="ADAL" clId="{9E1C139F-CE12-0A48-BE24-1F4A9F561926}" dt="2024-10-31T07:03:55.829" v="1469" actId="14100"/>
          <ac:spMkLst>
            <pc:docMk/>
            <pc:sldMk cId="208826889" sldId="306"/>
            <ac:spMk id="7" creationId="{E5DBA324-A32F-B988-EB6D-CA543987C5A4}"/>
          </ac:spMkLst>
        </pc:spChg>
        <pc:spChg chg="add mod">
          <ac:chgData name="Thomas Cornet" userId="aa5bec9a-4887-46ce-bd0c-309f39006942" providerId="ADAL" clId="{9E1C139F-CE12-0A48-BE24-1F4A9F561926}" dt="2024-10-31T06:58:34.711" v="1281" actId="1076"/>
          <ac:spMkLst>
            <pc:docMk/>
            <pc:sldMk cId="208826889" sldId="306"/>
            <ac:spMk id="9" creationId="{B36D08C7-CCEA-E824-8604-1D34EE83B294}"/>
          </ac:spMkLst>
        </pc:spChg>
        <pc:spChg chg="add mod">
          <ac:chgData name="Thomas Cornet" userId="aa5bec9a-4887-46ce-bd0c-309f39006942" providerId="ADAL" clId="{9E1C139F-CE12-0A48-BE24-1F4A9F561926}" dt="2024-10-31T06:58:34.711" v="1281" actId="1076"/>
          <ac:spMkLst>
            <pc:docMk/>
            <pc:sldMk cId="208826889" sldId="306"/>
            <ac:spMk id="10" creationId="{B3AFDB70-D857-C2E8-8C9C-ADF0E097BD37}"/>
          </ac:spMkLst>
        </pc:spChg>
        <pc:spChg chg="add mod">
          <ac:chgData name="Thomas Cornet" userId="aa5bec9a-4887-46ce-bd0c-309f39006942" providerId="ADAL" clId="{9E1C139F-CE12-0A48-BE24-1F4A9F561926}" dt="2024-10-31T07:04:20.597" v="1491" actId="20577"/>
          <ac:spMkLst>
            <pc:docMk/>
            <pc:sldMk cId="208826889" sldId="306"/>
            <ac:spMk id="12" creationId="{6BACA6ED-3BA6-49C2-BE89-1627BFEE83F9}"/>
          </ac:spMkLst>
        </pc:spChg>
        <pc:spChg chg="add mod">
          <ac:chgData name="Thomas Cornet" userId="aa5bec9a-4887-46ce-bd0c-309f39006942" providerId="ADAL" clId="{9E1C139F-CE12-0A48-BE24-1F4A9F561926}" dt="2024-10-31T07:03:55.829" v="1469" actId="14100"/>
          <ac:spMkLst>
            <pc:docMk/>
            <pc:sldMk cId="208826889" sldId="306"/>
            <ac:spMk id="17" creationId="{875F37F2-F4EE-1E15-8D6F-0EC1C0CF4FF0}"/>
          </ac:spMkLst>
        </pc:spChg>
        <pc:spChg chg="add del mod">
          <ac:chgData name="Thomas Cornet" userId="aa5bec9a-4887-46ce-bd0c-309f39006942" providerId="ADAL" clId="{9E1C139F-CE12-0A48-BE24-1F4A9F561926}" dt="2024-10-31T07:04:12.239" v="1471" actId="478"/>
          <ac:spMkLst>
            <pc:docMk/>
            <pc:sldMk cId="208826889" sldId="306"/>
            <ac:spMk id="18" creationId="{C1FF389D-93A1-D3A1-3C98-ABE316E29608}"/>
          </ac:spMkLst>
        </pc:spChg>
        <pc:picChg chg="add mod">
          <ac:chgData name="Thomas Cornet" userId="aa5bec9a-4887-46ce-bd0c-309f39006942" providerId="ADAL" clId="{9E1C139F-CE12-0A48-BE24-1F4A9F561926}" dt="2024-10-31T06:59:56.144" v="1291" actId="1440"/>
          <ac:picMkLst>
            <pc:docMk/>
            <pc:sldMk cId="208826889" sldId="306"/>
            <ac:picMk id="8" creationId="{6005675D-8FB8-AB4E-3033-27AC462FAD9A}"/>
          </ac:picMkLst>
        </pc:picChg>
        <pc:picChg chg="add del mod">
          <ac:chgData name="Thomas Cornet" userId="aa5bec9a-4887-46ce-bd0c-309f39006942" providerId="ADAL" clId="{9E1C139F-CE12-0A48-BE24-1F4A9F561926}" dt="2024-10-31T06:59:08.588" v="1284" actId="478"/>
          <ac:picMkLst>
            <pc:docMk/>
            <pc:sldMk cId="208826889" sldId="306"/>
            <ac:picMk id="11" creationId="{2FD2F21B-F4E4-FFB0-3B93-FE26B6556B14}"/>
          </ac:picMkLst>
        </pc:picChg>
        <pc:picChg chg="del">
          <ac:chgData name="Thomas Cornet" userId="aa5bec9a-4887-46ce-bd0c-309f39006942" providerId="ADAL" clId="{9E1C139F-CE12-0A48-BE24-1F4A9F561926}" dt="2024-10-30T13:11:46.086" v="331" actId="478"/>
          <ac:picMkLst>
            <pc:docMk/>
            <pc:sldMk cId="208826889" sldId="306"/>
            <ac:picMk id="13" creationId="{59DCCBAA-87D1-4B11-43C2-100937623405}"/>
          </ac:picMkLst>
        </pc:picChg>
        <pc:picChg chg="mod">
          <ac:chgData name="Thomas Cornet" userId="aa5bec9a-4887-46ce-bd0c-309f39006942" providerId="ADAL" clId="{9E1C139F-CE12-0A48-BE24-1F4A9F561926}" dt="2024-10-31T06:58:15.428" v="1279" actId="1076"/>
          <ac:picMkLst>
            <pc:docMk/>
            <pc:sldMk cId="208826889" sldId="306"/>
            <ac:picMk id="14" creationId="{3C3B99DE-3EEA-B6CE-C8E4-5066AC48B722}"/>
          </ac:picMkLst>
        </pc:picChg>
        <pc:picChg chg="del">
          <ac:chgData name="Thomas Cornet" userId="aa5bec9a-4887-46ce-bd0c-309f39006942" providerId="ADAL" clId="{9E1C139F-CE12-0A48-BE24-1F4A9F561926}" dt="2024-10-30T13:11:46.086" v="331" actId="478"/>
          <ac:picMkLst>
            <pc:docMk/>
            <pc:sldMk cId="208826889" sldId="306"/>
            <ac:picMk id="15" creationId="{C6F3D3FA-A426-08AC-D44A-9130930B745E}"/>
          </ac:picMkLst>
        </pc:picChg>
        <pc:picChg chg="add mod">
          <ac:chgData name="Thomas Cornet" userId="aa5bec9a-4887-46ce-bd0c-309f39006942" providerId="ADAL" clId="{9E1C139F-CE12-0A48-BE24-1F4A9F561926}" dt="2024-10-31T07:00:02.909" v="1292" actId="1076"/>
          <ac:picMkLst>
            <pc:docMk/>
            <pc:sldMk cId="208826889" sldId="306"/>
            <ac:picMk id="16" creationId="{3D5DA29E-A51B-B23C-81AD-30B0B4A3BCCA}"/>
          </ac:picMkLst>
        </pc:picChg>
      </pc:sldChg>
    </pc:docChg>
  </pc:docChgLst>
  <pc:docChgLst>
    <pc:chgData name="Thomas Cornet" userId="aa5bec9a-4887-46ce-bd0c-309f39006942" providerId="ADAL" clId="{E1F41474-45B8-5443-8561-62D6A067337D}"/>
    <pc:docChg chg="undo custSel addSld delSld modSld sldOrd">
      <pc:chgData name="Thomas Cornet" userId="aa5bec9a-4887-46ce-bd0c-309f39006942" providerId="ADAL" clId="{E1F41474-45B8-5443-8561-62D6A067337D}" dt="2024-11-05T07:04:13.673" v="11402" actId="20577"/>
      <pc:docMkLst>
        <pc:docMk/>
      </pc:docMkLst>
      <pc:sldChg chg="delSp modSp mod">
        <pc:chgData name="Thomas Cornet" userId="aa5bec9a-4887-46ce-bd0c-309f39006942" providerId="ADAL" clId="{E1F41474-45B8-5443-8561-62D6A067337D}" dt="2024-11-03T12:07:41.369" v="11399" actId="478"/>
        <pc:sldMkLst>
          <pc:docMk/>
          <pc:sldMk cId="0" sldId="256"/>
        </pc:sldMkLst>
        <pc:spChg chg="del mod">
          <ac:chgData name="Thomas Cornet" userId="aa5bec9a-4887-46ce-bd0c-309f39006942" providerId="ADAL" clId="{E1F41474-45B8-5443-8561-62D6A067337D}" dt="2024-11-03T12:07:41.369" v="11399" actId="478"/>
          <ac:spMkLst>
            <pc:docMk/>
            <pc:sldMk cId="0" sldId="256"/>
            <ac:spMk id="3" creationId="{07C401FD-B888-FE6F-E2E4-751D78B51338}"/>
          </ac:spMkLst>
        </pc:spChg>
        <pc:spChg chg="mod">
          <ac:chgData name="Thomas Cornet" userId="aa5bec9a-4887-46ce-bd0c-309f39006942" providerId="ADAL" clId="{E1F41474-45B8-5443-8561-62D6A067337D}" dt="2024-11-03T12:07:38.759" v="11398" actId="20577"/>
          <ac:spMkLst>
            <pc:docMk/>
            <pc:sldMk cId="0" sldId="256"/>
            <ac:spMk id="4" creationId="{00000000-0000-0000-0000-000000000000}"/>
          </ac:spMkLst>
        </pc:spChg>
      </pc:sldChg>
      <pc:sldChg chg="modSp mod">
        <pc:chgData name="Thomas Cornet" userId="aa5bec9a-4887-46ce-bd0c-309f39006942" providerId="ADAL" clId="{E1F41474-45B8-5443-8561-62D6A067337D}" dt="2024-11-05T07:04:13.673" v="11402" actId="20577"/>
        <pc:sldMkLst>
          <pc:docMk/>
          <pc:sldMk cId="264314030" sldId="262"/>
        </pc:sldMkLst>
        <pc:spChg chg="mod">
          <ac:chgData name="Thomas Cornet" userId="aa5bec9a-4887-46ce-bd0c-309f39006942" providerId="ADAL" clId="{E1F41474-45B8-5443-8561-62D6A067337D}" dt="2024-11-05T07:04:13.673" v="11402" actId="20577"/>
          <ac:spMkLst>
            <pc:docMk/>
            <pc:sldMk cId="264314030" sldId="262"/>
            <ac:spMk id="3" creationId="{6F2E6E0F-4C90-7471-E210-0904A7D21A84}"/>
          </ac:spMkLst>
        </pc:spChg>
      </pc:sldChg>
      <pc:sldChg chg="addSp delSp modSp add mod modClrScheme chgLayout">
        <pc:chgData name="Thomas Cornet" userId="aa5bec9a-4887-46ce-bd0c-309f39006942" providerId="ADAL" clId="{E1F41474-45B8-5443-8561-62D6A067337D}" dt="2024-10-31T22:09:30.416" v="7988" actId="1076"/>
        <pc:sldMkLst>
          <pc:docMk/>
          <pc:sldMk cId="177490588" sldId="263"/>
        </pc:sldMkLst>
        <pc:spChg chg="mod">
          <ac:chgData name="Thomas Cornet" userId="aa5bec9a-4887-46ce-bd0c-309f39006942" providerId="ADAL" clId="{E1F41474-45B8-5443-8561-62D6A067337D}" dt="2024-10-31T12:01:46.560" v="155" actId="26606"/>
          <ac:spMkLst>
            <pc:docMk/>
            <pc:sldMk cId="177490588" sldId="263"/>
            <ac:spMk id="2" creationId="{3218BBD0-BA16-7210-3E5E-50408E9A40D3}"/>
          </ac:spMkLst>
        </pc:spChg>
        <pc:spChg chg="del mod">
          <ac:chgData name="Thomas Cornet" userId="aa5bec9a-4887-46ce-bd0c-309f39006942" providerId="ADAL" clId="{E1F41474-45B8-5443-8561-62D6A067337D}" dt="2024-10-31T12:01:20.093" v="151"/>
          <ac:spMkLst>
            <pc:docMk/>
            <pc:sldMk cId="177490588" sldId="263"/>
            <ac:spMk id="3" creationId="{F12D438F-7C48-6D6A-4FA8-9A03892F68B7}"/>
          </ac:spMkLst>
        </pc:spChg>
        <pc:spChg chg="add del mod">
          <ac:chgData name="Thomas Cornet" userId="aa5bec9a-4887-46ce-bd0c-309f39006942" providerId="ADAL" clId="{E1F41474-45B8-5443-8561-62D6A067337D}" dt="2024-10-31T22:02:53.407" v="7658" actId="478"/>
          <ac:spMkLst>
            <pc:docMk/>
            <pc:sldMk cId="177490588" sldId="263"/>
            <ac:spMk id="7" creationId="{9431943B-A18C-7EBE-F47E-EFC62D23A1DF}"/>
          </ac:spMkLst>
        </pc:spChg>
        <pc:spChg chg="add mod">
          <ac:chgData name="Thomas Cornet" userId="aa5bec9a-4887-46ce-bd0c-309f39006942" providerId="ADAL" clId="{E1F41474-45B8-5443-8561-62D6A067337D}" dt="2024-10-31T22:09:17.764" v="7986" actId="1076"/>
          <ac:spMkLst>
            <pc:docMk/>
            <pc:sldMk cId="177490588" sldId="263"/>
            <ac:spMk id="8" creationId="{2FCDC7AD-2CF2-313F-5BAD-69A9B88E05E2}"/>
          </ac:spMkLst>
        </pc:spChg>
        <pc:spChg chg="add del mod">
          <ac:chgData name="Thomas Cornet" userId="aa5bec9a-4887-46ce-bd0c-309f39006942" providerId="ADAL" clId="{E1F41474-45B8-5443-8561-62D6A067337D}" dt="2024-10-31T22:02:48.345" v="7656" actId="478"/>
          <ac:spMkLst>
            <pc:docMk/>
            <pc:sldMk cId="177490588" sldId="263"/>
            <ac:spMk id="9" creationId="{B2F50330-D99A-0B3C-DF1E-FAE240B557F0}"/>
          </ac:spMkLst>
        </pc:spChg>
        <pc:spChg chg="add mod">
          <ac:chgData name="Thomas Cornet" userId="aa5bec9a-4887-46ce-bd0c-309f39006942" providerId="ADAL" clId="{E1F41474-45B8-5443-8561-62D6A067337D}" dt="2024-10-31T22:05:16.905" v="7810" actId="14100"/>
          <ac:spMkLst>
            <pc:docMk/>
            <pc:sldMk cId="177490588" sldId="263"/>
            <ac:spMk id="10" creationId="{F53F0D0C-ABBE-6BA7-E90B-756BBD87C359}"/>
          </ac:spMkLst>
        </pc:spChg>
        <pc:spChg chg="add mod">
          <ac:chgData name="Thomas Cornet" userId="aa5bec9a-4887-46ce-bd0c-309f39006942" providerId="ADAL" clId="{E1F41474-45B8-5443-8561-62D6A067337D}" dt="2024-10-31T22:05:41.582" v="7851" actId="20577"/>
          <ac:spMkLst>
            <pc:docMk/>
            <pc:sldMk cId="177490588" sldId="263"/>
            <ac:spMk id="11" creationId="{BD71A95F-CA2F-069E-CB7F-CAD25F479E52}"/>
          </ac:spMkLst>
        </pc:spChg>
        <pc:spChg chg="add mod">
          <ac:chgData name="Thomas Cornet" userId="aa5bec9a-4887-46ce-bd0c-309f39006942" providerId="ADAL" clId="{E1F41474-45B8-5443-8561-62D6A067337D}" dt="2024-10-31T22:09:30.416" v="7988" actId="1076"/>
          <ac:spMkLst>
            <pc:docMk/>
            <pc:sldMk cId="177490588" sldId="263"/>
            <ac:spMk id="12" creationId="{6A5F7C49-4B97-7AD2-F0AE-6E9BB41CFC6E}"/>
          </ac:spMkLst>
        </pc:spChg>
        <pc:spChg chg="add mod">
          <ac:chgData name="Thomas Cornet" userId="aa5bec9a-4887-46ce-bd0c-309f39006942" providerId="ADAL" clId="{E1F41474-45B8-5443-8561-62D6A067337D}" dt="2024-10-31T22:08:25.055" v="7952" actId="1582"/>
          <ac:spMkLst>
            <pc:docMk/>
            <pc:sldMk cId="177490588" sldId="263"/>
            <ac:spMk id="13" creationId="{8013C897-6BBD-4D18-0720-0BF66975B4D7}"/>
          </ac:spMkLst>
        </pc:spChg>
        <pc:graphicFrameChg chg="add mod modGraphic">
          <ac:chgData name="Thomas Cornet" userId="aa5bec9a-4887-46ce-bd0c-309f39006942" providerId="ADAL" clId="{E1F41474-45B8-5443-8561-62D6A067337D}" dt="2024-10-31T22:07:50.842" v="7947" actId="1076"/>
          <ac:graphicFrameMkLst>
            <pc:docMk/>
            <pc:sldMk cId="177490588" sldId="263"/>
            <ac:graphicFrameMk id="6" creationId="{D508EDA9-66B1-2D73-3673-4B3E4295BBD6}"/>
          </ac:graphicFrameMkLst>
        </pc:graphicFrameChg>
        <pc:picChg chg="add mod">
          <ac:chgData name="Thomas Cornet" userId="aa5bec9a-4887-46ce-bd0c-309f39006942" providerId="ADAL" clId="{E1F41474-45B8-5443-8561-62D6A067337D}" dt="2024-10-31T22:08:06.514" v="7949" actId="1076"/>
          <ac:picMkLst>
            <pc:docMk/>
            <pc:sldMk cId="177490588" sldId="263"/>
            <ac:picMk id="4" creationId="{7BA91C29-9288-EF2E-F23C-4D98516C7453}"/>
          </ac:picMkLst>
        </pc:picChg>
        <pc:picChg chg="add mod">
          <ac:chgData name="Thomas Cornet" userId="aa5bec9a-4887-46ce-bd0c-309f39006942" providerId="ADAL" clId="{E1F41474-45B8-5443-8561-62D6A067337D}" dt="2024-10-31T22:02:42.419" v="7655" actId="1076"/>
          <ac:picMkLst>
            <pc:docMk/>
            <pc:sldMk cId="177490588" sldId="263"/>
            <ac:picMk id="5" creationId="{7560402F-3448-67BD-7856-BB6A635BF0FF}"/>
          </ac:picMkLst>
        </pc:picChg>
        <pc:cxnChg chg="add mod">
          <ac:chgData name="Thomas Cornet" userId="aa5bec9a-4887-46ce-bd0c-309f39006942" providerId="ADAL" clId="{E1F41474-45B8-5443-8561-62D6A067337D}" dt="2024-10-31T22:08:53.069" v="7956" actId="1582"/>
          <ac:cxnSpMkLst>
            <pc:docMk/>
            <pc:sldMk cId="177490588" sldId="263"/>
            <ac:cxnSpMk id="15" creationId="{1A207BE6-1612-9A9E-82AB-1E80329BF6D0}"/>
          </ac:cxnSpMkLst>
        </pc:cxnChg>
      </pc:sldChg>
      <pc:sldChg chg="del">
        <pc:chgData name="Thomas Cornet" userId="aa5bec9a-4887-46ce-bd0c-309f39006942" providerId="ADAL" clId="{E1F41474-45B8-5443-8561-62D6A067337D}" dt="2024-10-31T10:02:57.478" v="24" actId="2696"/>
        <pc:sldMkLst>
          <pc:docMk/>
          <pc:sldMk cId="1094220597" sldId="263"/>
        </pc:sldMkLst>
      </pc:sldChg>
      <pc:sldChg chg="del">
        <pc:chgData name="Thomas Cornet" userId="aa5bec9a-4887-46ce-bd0c-309f39006942" providerId="ADAL" clId="{E1F41474-45B8-5443-8561-62D6A067337D}" dt="2024-10-31T10:02:57.484" v="26" actId="2696"/>
        <pc:sldMkLst>
          <pc:docMk/>
          <pc:sldMk cId="571105112" sldId="264"/>
        </pc:sldMkLst>
      </pc:sldChg>
      <pc:sldChg chg="addSp delSp modSp add del mod">
        <pc:chgData name="Thomas Cornet" userId="aa5bec9a-4887-46ce-bd0c-309f39006942" providerId="ADAL" clId="{E1F41474-45B8-5443-8561-62D6A067337D}" dt="2024-10-31T22:02:25.712" v="7651" actId="2696"/>
        <pc:sldMkLst>
          <pc:docMk/>
          <pc:sldMk cId="1518171506" sldId="264"/>
        </pc:sldMkLst>
        <pc:spChg chg="mod">
          <ac:chgData name="Thomas Cornet" userId="aa5bec9a-4887-46ce-bd0c-309f39006942" providerId="ADAL" clId="{E1F41474-45B8-5443-8561-62D6A067337D}" dt="2024-10-31T10:10:52.006" v="100" actId="20577"/>
          <ac:spMkLst>
            <pc:docMk/>
            <pc:sldMk cId="1518171506" sldId="264"/>
            <ac:spMk id="2" creationId="{7D3418F0-1758-21B5-B5DE-84AB8E07159B}"/>
          </ac:spMkLst>
        </pc:spChg>
        <pc:spChg chg="del">
          <ac:chgData name="Thomas Cornet" userId="aa5bec9a-4887-46ce-bd0c-309f39006942" providerId="ADAL" clId="{E1F41474-45B8-5443-8561-62D6A067337D}" dt="2024-10-31T14:41:10.318" v="385" actId="3680"/>
          <ac:spMkLst>
            <pc:docMk/>
            <pc:sldMk cId="1518171506" sldId="264"/>
            <ac:spMk id="3" creationId="{5B0064FF-9194-6207-7F06-0629755718F1}"/>
          </ac:spMkLst>
        </pc:spChg>
        <pc:graphicFrameChg chg="add mod ord modGraphic">
          <ac:chgData name="Thomas Cornet" userId="aa5bec9a-4887-46ce-bd0c-309f39006942" providerId="ADAL" clId="{E1F41474-45B8-5443-8561-62D6A067337D}" dt="2024-10-31T14:48:11.319" v="925" actId="20577"/>
          <ac:graphicFrameMkLst>
            <pc:docMk/>
            <pc:sldMk cId="1518171506" sldId="264"/>
            <ac:graphicFrameMk id="5" creationId="{B48862E6-0C60-0C4F-F75A-2978EF02D9B5}"/>
          </ac:graphicFrameMkLst>
        </pc:graphicFrameChg>
        <pc:picChg chg="add mod">
          <ac:chgData name="Thomas Cornet" userId="aa5bec9a-4887-46ce-bd0c-309f39006942" providerId="ADAL" clId="{E1F41474-45B8-5443-8561-62D6A067337D}" dt="2024-10-31T14:47:00.808" v="860" actId="1076"/>
          <ac:picMkLst>
            <pc:docMk/>
            <pc:sldMk cId="1518171506" sldId="264"/>
            <ac:picMk id="4" creationId="{B7751F09-5DEC-EC62-EA2A-F11DAAE0A9FA}"/>
          </ac:picMkLst>
        </pc:picChg>
      </pc:sldChg>
      <pc:sldChg chg="addSp delSp modSp add mod">
        <pc:chgData name="Thomas Cornet" userId="aa5bec9a-4887-46ce-bd0c-309f39006942" providerId="ADAL" clId="{E1F41474-45B8-5443-8561-62D6A067337D}" dt="2024-10-31T21:40:42.069" v="6768" actId="20577"/>
        <pc:sldMkLst>
          <pc:docMk/>
          <pc:sldMk cId="3392958350" sldId="265"/>
        </pc:sldMkLst>
        <pc:spChg chg="mod">
          <ac:chgData name="Thomas Cornet" userId="aa5bec9a-4887-46ce-bd0c-309f39006942" providerId="ADAL" clId="{E1F41474-45B8-5443-8561-62D6A067337D}" dt="2024-10-31T16:26:26.972" v="2678" actId="20577"/>
          <ac:spMkLst>
            <pc:docMk/>
            <pc:sldMk cId="3392958350" sldId="265"/>
            <ac:spMk id="2" creationId="{8E8A6A6F-DCAA-95A1-637B-6D0CDC5AD8CD}"/>
          </ac:spMkLst>
        </pc:spChg>
        <pc:spChg chg="mod">
          <ac:chgData name="Thomas Cornet" userId="aa5bec9a-4887-46ce-bd0c-309f39006942" providerId="ADAL" clId="{E1F41474-45B8-5443-8561-62D6A067337D}" dt="2024-10-31T21:40:42.069" v="6768" actId="20577"/>
          <ac:spMkLst>
            <pc:docMk/>
            <pc:sldMk cId="3392958350" sldId="265"/>
            <ac:spMk id="3" creationId="{295788DD-0C1A-653F-B0EB-A7021953F958}"/>
          </ac:spMkLst>
        </pc:spChg>
        <pc:spChg chg="add del mod">
          <ac:chgData name="Thomas Cornet" userId="aa5bec9a-4887-46ce-bd0c-309f39006942" providerId="ADAL" clId="{E1F41474-45B8-5443-8561-62D6A067337D}" dt="2024-10-31T21:15:09.907" v="5678" actId="478"/>
          <ac:spMkLst>
            <pc:docMk/>
            <pc:sldMk cId="3392958350" sldId="265"/>
            <ac:spMk id="8" creationId="{69C489A0-B4F7-3AC3-8600-D8E77BFAC408}"/>
          </ac:spMkLst>
        </pc:spChg>
        <pc:spChg chg="add del mod">
          <ac:chgData name="Thomas Cornet" userId="aa5bec9a-4887-46ce-bd0c-309f39006942" providerId="ADAL" clId="{E1F41474-45B8-5443-8561-62D6A067337D}" dt="2024-10-31T21:15:11.454" v="5679" actId="478"/>
          <ac:spMkLst>
            <pc:docMk/>
            <pc:sldMk cId="3392958350" sldId="265"/>
            <ac:spMk id="9" creationId="{6EC57189-FFFF-2190-23E2-3F105FD9661F}"/>
          </ac:spMkLst>
        </pc:spChg>
        <pc:spChg chg="add mod">
          <ac:chgData name="Thomas Cornet" userId="aa5bec9a-4887-46ce-bd0c-309f39006942" providerId="ADAL" clId="{E1F41474-45B8-5443-8561-62D6A067337D}" dt="2024-10-31T21:18:32.546" v="5728" actId="1076"/>
          <ac:spMkLst>
            <pc:docMk/>
            <pc:sldMk cId="3392958350" sldId="265"/>
            <ac:spMk id="13" creationId="{A735A38C-3417-0FEC-D428-02503FD3EB62}"/>
          </ac:spMkLst>
        </pc:spChg>
        <pc:spChg chg="add mod">
          <ac:chgData name="Thomas Cornet" userId="aa5bec9a-4887-46ce-bd0c-309f39006942" providerId="ADAL" clId="{E1F41474-45B8-5443-8561-62D6A067337D}" dt="2024-10-31T21:18:32.546" v="5728" actId="1076"/>
          <ac:spMkLst>
            <pc:docMk/>
            <pc:sldMk cId="3392958350" sldId="265"/>
            <ac:spMk id="14" creationId="{9C373843-A5F6-178C-5BC6-4FA85FB709EF}"/>
          </ac:spMkLst>
        </pc:spChg>
        <pc:spChg chg="add mod">
          <ac:chgData name="Thomas Cornet" userId="aa5bec9a-4887-46ce-bd0c-309f39006942" providerId="ADAL" clId="{E1F41474-45B8-5443-8561-62D6A067337D}" dt="2024-10-31T21:18:38.516" v="5729" actId="1076"/>
          <ac:spMkLst>
            <pc:docMk/>
            <pc:sldMk cId="3392958350" sldId="265"/>
            <ac:spMk id="17" creationId="{598C394B-0A1C-2567-AA6F-BC61B673B315}"/>
          </ac:spMkLst>
        </pc:spChg>
        <pc:spChg chg="add mod">
          <ac:chgData name="Thomas Cornet" userId="aa5bec9a-4887-46ce-bd0c-309f39006942" providerId="ADAL" clId="{E1F41474-45B8-5443-8561-62D6A067337D}" dt="2024-10-31T21:19:14.952" v="5744" actId="1037"/>
          <ac:spMkLst>
            <pc:docMk/>
            <pc:sldMk cId="3392958350" sldId="265"/>
            <ac:spMk id="18" creationId="{36865C36-4C8A-ACD6-7D23-8876E97CE8B4}"/>
          </ac:spMkLst>
        </pc:spChg>
        <pc:graphicFrameChg chg="add del mod modGraphic">
          <ac:chgData name="Thomas Cornet" userId="aa5bec9a-4887-46ce-bd0c-309f39006942" providerId="ADAL" clId="{E1F41474-45B8-5443-8561-62D6A067337D}" dt="2024-10-31T20:59:05.123" v="5311" actId="478"/>
          <ac:graphicFrameMkLst>
            <pc:docMk/>
            <pc:sldMk cId="3392958350" sldId="265"/>
            <ac:graphicFrameMk id="4" creationId="{4791DC96-1CC7-04EA-3FB5-21F9E063F805}"/>
          </ac:graphicFrameMkLst>
        </pc:graphicFrameChg>
        <pc:picChg chg="add del mod modCrop">
          <ac:chgData name="Thomas Cornet" userId="aa5bec9a-4887-46ce-bd0c-309f39006942" providerId="ADAL" clId="{E1F41474-45B8-5443-8561-62D6A067337D}" dt="2024-10-31T21:15:13.238" v="5681" actId="478"/>
          <ac:picMkLst>
            <pc:docMk/>
            <pc:sldMk cId="3392958350" sldId="265"/>
            <ac:picMk id="5" creationId="{78FC83C7-C814-F738-953E-67506C2C594F}"/>
          </ac:picMkLst>
        </pc:picChg>
        <pc:picChg chg="add del mod modCrop">
          <ac:chgData name="Thomas Cornet" userId="aa5bec9a-4887-46ce-bd0c-309f39006942" providerId="ADAL" clId="{E1F41474-45B8-5443-8561-62D6A067337D}" dt="2024-10-31T21:15:08.018" v="5677" actId="478"/>
          <ac:picMkLst>
            <pc:docMk/>
            <pc:sldMk cId="3392958350" sldId="265"/>
            <ac:picMk id="6" creationId="{3E13CA2C-226E-7E6B-2651-765F7536E376}"/>
          </ac:picMkLst>
        </pc:picChg>
        <pc:picChg chg="add del mod">
          <ac:chgData name="Thomas Cornet" userId="aa5bec9a-4887-46ce-bd0c-309f39006942" providerId="ADAL" clId="{E1F41474-45B8-5443-8561-62D6A067337D}" dt="2024-10-31T21:15:12.040" v="5680" actId="478"/>
          <ac:picMkLst>
            <pc:docMk/>
            <pc:sldMk cId="3392958350" sldId="265"/>
            <ac:picMk id="10" creationId="{0D43837A-D415-D9C2-A7BB-61ABF49B4A00}"/>
          </ac:picMkLst>
        </pc:picChg>
        <pc:picChg chg="add mod">
          <ac:chgData name="Thomas Cornet" userId="aa5bec9a-4887-46ce-bd0c-309f39006942" providerId="ADAL" clId="{E1F41474-45B8-5443-8561-62D6A067337D}" dt="2024-10-31T21:18:32.546" v="5728" actId="1076"/>
          <ac:picMkLst>
            <pc:docMk/>
            <pc:sldMk cId="3392958350" sldId="265"/>
            <ac:picMk id="11" creationId="{66DB518F-0CC0-F407-8803-AB7035B9C3F5}"/>
          </ac:picMkLst>
        </pc:picChg>
        <pc:cxnChg chg="add mod">
          <ac:chgData name="Thomas Cornet" userId="aa5bec9a-4887-46ce-bd0c-309f39006942" providerId="ADAL" clId="{E1F41474-45B8-5443-8561-62D6A067337D}" dt="2024-10-31T21:18:32.546" v="5728" actId="1076"/>
          <ac:cxnSpMkLst>
            <pc:docMk/>
            <pc:sldMk cId="3392958350" sldId="265"/>
            <ac:cxnSpMk id="16" creationId="{554D9FB3-9CB5-A703-8119-D6622366C545}"/>
          </ac:cxnSpMkLst>
        </pc:cxnChg>
        <pc:cxnChg chg="add mod">
          <ac:chgData name="Thomas Cornet" userId="aa5bec9a-4887-46ce-bd0c-309f39006942" providerId="ADAL" clId="{E1F41474-45B8-5443-8561-62D6A067337D}" dt="2024-10-31T21:19:14.952" v="5744" actId="1037"/>
          <ac:cxnSpMkLst>
            <pc:docMk/>
            <pc:sldMk cId="3392958350" sldId="265"/>
            <ac:cxnSpMk id="19" creationId="{83AF0BE0-5E85-B27A-8364-ED3859FC8A29}"/>
          </ac:cxnSpMkLst>
        </pc:cxnChg>
      </pc:sldChg>
      <pc:sldChg chg="addSp delSp modSp add mod ord">
        <pc:chgData name="Thomas Cornet" userId="aa5bec9a-4887-46ce-bd0c-309f39006942" providerId="ADAL" clId="{E1F41474-45B8-5443-8561-62D6A067337D}" dt="2024-11-01T11:18:35.131" v="11036" actId="20577"/>
        <pc:sldMkLst>
          <pc:docMk/>
          <pc:sldMk cId="2451135328" sldId="266"/>
        </pc:sldMkLst>
        <pc:spChg chg="mod">
          <ac:chgData name="Thomas Cornet" userId="aa5bec9a-4887-46ce-bd0c-309f39006942" providerId="ADAL" clId="{E1F41474-45B8-5443-8561-62D6A067337D}" dt="2024-10-31T16:52:55.931" v="3021" actId="6549"/>
          <ac:spMkLst>
            <pc:docMk/>
            <pc:sldMk cId="2451135328" sldId="266"/>
            <ac:spMk id="2" creationId="{A8FA6DEE-6895-FA87-9606-32E6D5F7AACF}"/>
          </ac:spMkLst>
        </pc:spChg>
        <pc:spChg chg="mod">
          <ac:chgData name="Thomas Cornet" userId="aa5bec9a-4887-46ce-bd0c-309f39006942" providerId="ADAL" clId="{E1F41474-45B8-5443-8561-62D6A067337D}" dt="2024-10-31T18:57:33.506" v="4516" actId="20577"/>
          <ac:spMkLst>
            <pc:docMk/>
            <pc:sldMk cId="2451135328" sldId="266"/>
            <ac:spMk id="3" creationId="{D69FD53D-271E-60ED-8168-461DC0520815}"/>
          </ac:spMkLst>
        </pc:spChg>
        <pc:spChg chg="add del mod">
          <ac:chgData name="Thomas Cornet" userId="aa5bec9a-4887-46ce-bd0c-309f39006942" providerId="ADAL" clId="{E1F41474-45B8-5443-8561-62D6A067337D}" dt="2024-10-31T20:45:18.760" v="4648" actId="478"/>
          <ac:spMkLst>
            <pc:docMk/>
            <pc:sldMk cId="2451135328" sldId="266"/>
            <ac:spMk id="9" creationId="{3AE7F104-433B-713D-6F8E-DD517700961D}"/>
          </ac:spMkLst>
        </pc:spChg>
        <pc:spChg chg="add del mod">
          <ac:chgData name="Thomas Cornet" userId="aa5bec9a-4887-46ce-bd0c-309f39006942" providerId="ADAL" clId="{E1F41474-45B8-5443-8561-62D6A067337D}" dt="2024-10-31T20:45:18.760" v="4648" actId="478"/>
          <ac:spMkLst>
            <pc:docMk/>
            <pc:sldMk cId="2451135328" sldId="266"/>
            <ac:spMk id="10" creationId="{34BF70C4-1B82-54F0-D8E3-886BBB212F62}"/>
          </ac:spMkLst>
        </pc:spChg>
        <pc:spChg chg="add del mod">
          <ac:chgData name="Thomas Cornet" userId="aa5bec9a-4887-46ce-bd0c-309f39006942" providerId="ADAL" clId="{E1F41474-45B8-5443-8561-62D6A067337D}" dt="2024-10-31T21:58:10.895" v="7599" actId="478"/>
          <ac:spMkLst>
            <pc:docMk/>
            <pc:sldMk cId="2451135328" sldId="266"/>
            <ac:spMk id="12" creationId="{B154FD7A-D422-9694-8FF2-A6BE675D4205}"/>
          </ac:spMkLst>
        </pc:spChg>
        <pc:spChg chg="add mod">
          <ac:chgData name="Thomas Cornet" userId="aa5bec9a-4887-46ce-bd0c-309f39006942" providerId="ADAL" clId="{E1F41474-45B8-5443-8561-62D6A067337D}" dt="2024-10-31T21:57:40.066" v="7585" actId="122"/>
          <ac:spMkLst>
            <pc:docMk/>
            <pc:sldMk cId="2451135328" sldId="266"/>
            <ac:spMk id="16" creationId="{3D2A1C86-39CD-05BC-3873-D5E3D1C8FC0A}"/>
          </ac:spMkLst>
        </pc:spChg>
        <pc:spChg chg="add mod">
          <ac:chgData name="Thomas Cornet" userId="aa5bec9a-4887-46ce-bd0c-309f39006942" providerId="ADAL" clId="{E1F41474-45B8-5443-8561-62D6A067337D}" dt="2024-10-31T21:57:54.805" v="7597" actId="1076"/>
          <ac:spMkLst>
            <pc:docMk/>
            <pc:sldMk cId="2451135328" sldId="266"/>
            <ac:spMk id="17" creationId="{948518EB-F037-7C83-E7C9-DBC6F5A8C99B}"/>
          </ac:spMkLst>
        </pc:spChg>
        <pc:spChg chg="add mod">
          <ac:chgData name="Thomas Cornet" userId="aa5bec9a-4887-46ce-bd0c-309f39006942" providerId="ADAL" clId="{E1F41474-45B8-5443-8561-62D6A067337D}" dt="2024-11-01T11:17:34.197" v="11032"/>
          <ac:spMkLst>
            <pc:docMk/>
            <pc:sldMk cId="2451135328" sldId="266"/>
            <ac:spMk id="19" creationId="{9702B7D6-63ED-6EB3-2380-7A3747CF98D3}"/>
          </ac:spMkLst>
        </pc:spChg>
        <pc:graphicFrameChg chg="add del mod modGraphic">
          <ac:chgData name="Thomas Cornet" userId="aa5bec9a-4887-46ce-bd0c-309f39006942" providerId="ADAL" clId="{E1F41474-45B8-5443-8561-62D6A067337D}" dt="2024-11-01T11:17:26.200" v="11031" actId="478"/>
          <ac:graphicFrameMkLst>
            <pc:docMk/>
            <pc:sldMk cId="2451135328" sldId="266"/>
            <ac:graphicFrameMk id="4" creationId="{C9E650B7-6C95-948B-14EA-1DE5267917AD}"/>
          </ac:graphicFrameMkLst>
        </pc:graphicFrameChg>
        <pc:graphicFrameChg chg="add mod modGraphic">
          <ac:chgData name="Thomas Cornet" userId="aa5bec9a-4887-46ce-bd0c-309f39006942" providerId="ADAL" clId="{E1F41474-45B8-5443-8561-62D6A067337D}" dt="2024-11-01T11:18:35.131" v="11036" actId="20577"/>
          <ac:graphicFrameMkLst>
            <pc:docMk/>
            <pc:sldMk cId="2451135328" sldId="266"/>
            <ac:graphicFrameMk id="18" creationId="{A416406B-770B-6793-4704-6FE925F520F2}"/>
          </ac:graphicFrameMkLst>
        </pc:graphicFrameChg>
        <pc:picChg chg="add del mod">
          <ac:chgData name="Thomas Cornet" userId="aa5bec9a-4887-46ce-bd0c-309f39006942" providerId="ADAL" clId="{E1F41474-45B8-5443-8561-62D6A067337D}" dt="2024-10-31T16:49:37.073" v="2988" actId="478"/>
          <ac:picMkLst>
            <pc:docMk/>
            <pc:sldMk cId="2451135328" sldId="266"/>
            <ac:picMk id="5" creationId="{130163ED-E4E6-E5FE-8A14-F05C72F6D752}"/>
          </ac:picMkLst>
        </pc:picChg>
        <pc:picChg chg="add del mod">
          <ac:chgData name="Thomas Cornet" userId="aa5bec9a-4887-46ce-bd0c-309f39006942" providerId="ADAL" clId="{E1F41474-45B8-5443-8561-62D6A067337D}" dt="2024-10-31T17:30:45.062" v="3858" actId="478"/>
          <ac:picMkLst>
            <pc:docMk/>
            <pc:sldMk cId="2451135328" sldId="266"/>
            <ac:picMk id="6" creationId="{DC82D355-335F-0F11-B439-C83EC0442C2B}"/>
          </ac:picMkLst>
        </pc:picChg>
        <pc:picChg chg="add del mod modCrop">
          <ac:chgData name="Thomas Cornet" userId="aa5bec9a-4887-46ce-bd0c-309f39006942" providerId="ADAL" clId="{E1F41474-45B8-5443-8561-62D6A067337D}" dt="2024-10-31T17:30:46.750" v="3859" actId="478"/>
          <ac:picMkLst>
            <pc:docMk/>
            <pc:sldMk cId="2451135328" sldId="266"/>
            <ac:picMk id="7" creationId="{6DF8D362-F076-192C-8A24-C0149016F7E3}"/>
          </ac:picMkLst>
        </pc:picChg>
        <pc:picChg chg="add del mod">
          <ac:chgData name="Thomas Cornet" userId="aa5bec9a-4887-46ce-bd0c-309f39006942" providerId="ADAL" clId="{E1F41474-45B8-5443-8561-62D6A067337D}" dt="2024-10-31T20:45:06.098" v="4645" actId="478"/>
          <ac:picMkLst>
            <pc:docMk/>
            <pc:sldMk cId="2451135328" sldId="266"/>
            <ac:picMk id="8" creationId="{F75E0CC5-6BD7-2BF2-5699-06E36AD9323C}"/>
          </ac:picMkLst>
        </pc:picChg>
        <pc:picChg chg="add del mod">
          <ac:chgData name="Thomas Cornet" userId="aa5bec9a-4887-46ce-bd0c-309f39006942" providerId="ADAL" clId="{E1F41474-45B8-5443-8561-62D6A067337D}" dt="2024-10-31T20:44:24.788" v="4635" actId="478"/>
          <ac:picMkLst>
            <pc:docMk/>
            <pc:sldMk cId="2451135328" sldId="266"/>
            <ac:picMk id="13" creationId="{6F3685C1-8ED4-EBE6-1111-643A186B537B}"/>
          </ac:picMkLst>
        </pc:picChg>
        <pc:picChg chg="add mod">
          <ac:chgData name="Thomas Cornet" userId="aa5bec9a-4887-46ce-bd0c-309f39006942" providerId="ADAL" clId="{E1F41474-45B8-5443-8561-62D6A067337D}" dt="2024-10-31T21:57:42.933" v="7586" actId="1076"/>
          <ac:picMkLst>
            <pc:docMk/>
            <pc:sldMk cId="2451135328" sldId="266"/>
            <ac:picMk id="14" creationId="{F12F8A7F-50CB-74E8-301A-E52A7DD04FE8}"/>
          </ac:picMkLst>
        </pc:picChg>
        <pc:picChg chg="add mod">
          <ac:chgData name="Thomas Cornet" userId="aa5bec9a-4887-46ce-bd0c-309f39006942" providerId="ADAL" clId="{E1F41474-45B8-5443-8561-62D6A067337D}" dt="2024-10-31T20:45:36.586" v="4673" actId="1036"/>
          <ac:picMkLst>
            <pc:docMk/>
            <pc:sldMk cId="2451135328" sldId="266"/>
            <ac:picMk id="15" creationId="{BDD3AEDE-DED6-43ED-6032-BF6A022FDA3A}"/>
          </ac:picMkLst>
        </pc:picChg>
      </pc:sldChg>
      <pc:sldChg chg="del">
        <pc:chgData name="Thomas Cornet" userId="aa5bec9a-4887-46ce-bd0c-309f39006942" providerId="ADAL" clId="{E1F41474-45B8-5443-8561-62D6A067337D}" dt="2024-10-31T10:02:57.459" v="6" actId="2696"/>
        <pc:sldMkLst>
          <pc:docMk/>
          <pc:sldMk cId="3224474509" sldId="266"/>
        </pc:sldMkLst>
      </pc:sldChg>
      <pc:sldChg chg="del">
        <pc:chgData name="Thomas Cornet" userId="aa5bec9a-4887-46ce-bd0c-309f39006942" providerId="ADAL" clId="{E1F41474-45B8-5443-8561-62D6A067337D}" dt="2024-10-31T10:02:57.448" v="3" actId="2696"/>
        <pc:sldMkLst>
          <pc:docMk/>
          <pc:sldMk cId="372713377" sldId="267"/>
        </pc:sldMkLst>
      </pc:sldChg>
      <pc:sldChg chg="addSp delSp modSp add mod ord">
        <pc:chgData name="Thomas Cornet" userId="aa5bec9a-4887-46ce-bd0c-309f39006942" providerId="ADAL" clId="{E1F41474-45B8-5443-8561-62D6A067337D}" dt="2024-11-01T09:56:49.214" v="8788" actId="478"/>
        <pc:sldMkLst>
          <pc:docMk/>
          <pc:sldMk cId="3714262940" sldId="267"/>
        </pc:sldMkLst>
        <pc:spChg chg="mod">
          <ac:chgData name="Thomas Cornet" userId="aa5bec9a-4887-46ce-bd0c-309f39006942" providerId="ADAL" clId="{E1F41474-45B8-5443-8561-62D6A067337D}" dt="2024-10-31T12:03:30.872" v="219" actId="20577"/>
          <ac:spMkLst>
            <pc:docMk/>
            <pc:sldMk cId="3714262940" sldId="267"/>
            <ac:spMk id="2" creationId="{A5F2D931-3E00-EE8E-C1EC-010B52EBF228}"/>
          </ac:spMkLst>
        </pc:spChg>
        <pc:spChg chg="del">
          <ac:chgData name="Thomas Cornet" userId="aa5bec9a-4887-46ce-bd0c-309f39006942" providerId="ADAL" clId="{E1F41474-45B8-5443-8561-62D6A067337D}" dt="2024-10-31T12:03:34.610" v="220" actId="478"/>
          <ac:spMkLst>
            <pc:docMk/>
            <pc:sldMk cId="3714262940" sldId="267"/>
            <ac:spMk id="3" creationId="{810B373E-1235-D518-176E-8BF26D71EE84}"/>
          </ac:spMkLst>
        </pc:spChg>
        <pc:spChg chg="add mod">
          <ac:chgData name="Thomas Cornet" userId="aa5bec9a-4887-46ce-bd0c-309f39006942" providerId="ADAL" clId="{E1F41474-45B8-5443-8561-62D6A067337D}" dt="2024-11-01T09:19:39.956" v="8249" actId="6549"/>
          <ac:spMkLst>
            <pc:docMk/>
            <pc:sldMk cId="3714262940" sldId="267"/>
            <ac:spMk id="7" creationId="{79D92F91-C69B-8E5D-ABC9-21A2FD48645C}"/>
          </ac:spMkLst>
        </pc:spChg>
        <pc:spChg chg="add del mod">
          <ac:chgData name="Thomas Cornet" userId="aa5bec9a-4887-46ce-bd0c-309f39006942" providerId="ADAL" clId="{E1F41474-45B8-5443-8561-62D6A067337D}" dt="2024-10-31T17:01:53.286" v="3168" actId="478"/>
          <ac:spMkLst>
            <pc:docMk/>
            <pc:sldMk cId="3714262940" sldId="267"/>
            <ac:spMk id="9" creationId="{08C4F284-17BA-76EC-D7BB-5C15BF335D66}"/>
          </ac:spMkLst>
        </pc:spChg>
        <pc:spChg chg="add mod">
          <ac:chgData name="Thomas Cornet" userId="aa5bec9a-4887-46ce-bd0c-309f39006942" providerId="ADAL" clId="{E1F41474-45B8-5443-8561-62D6A067337D}" dt="2024-11-01T09:55:32.698" v="8760" actId="1076"/>
          <ac:spMkLst>
            <pc:docMk/>
            <pc:sldMk cId="3714262940" sldId="267"/>
            <ac:spMk id="12" creationId="{D491254A-E81B-02FC-AAE8-80AD62BE8BC1}"/>
          </ac:spMkLst>
        </pc:spChg>
        <pc:spChg chg="add mod">
          <ac:chgData name="Thomas Cornet" userId="aa5bec9a-4887-46ce-bd0c-309f39006942" providerId="ADAL" clId="{E1F41474-45B8-5443-8561-62D6A067337D}" dt="2024-11-01T09:19:01.082" v="8242" actId="207"/>
          <ac:spMkLst>
            <pc:docMk/>
            <pc:sldMk cId="3714262940" sldId="267"/>
            <ac:spMk id="15" creationId="{406DD92D-DF70-1631-882A-23F47C4F0320}"/>
          </ac:spMkLst>
        </pc:spChg>
        <pc:spChg chg="add mod">
          <ac:chgData name="Thomas Cornet" userId="aa5bec9a-4887-46ce-bd0c-309f39006942" providerId="ADAL" clId="{E1F41474-45B8-5443-8561-62D6A067337D}" dt="2024-11-01T09:19:18.668" v="8246" actId="14100"/>
          <ac:spMkLst>
            <pc:docMk/>
            <pc:sldMk cId="3714262940" sldId="267"/>
            <ac:spMk id="16" creationId="{55493FC6-2312-A03A-DA46-BFD725F57A96}"/>
          </ac:spMkLst>
        </pc:spChg>
        <pc:spChg chg="add del mod">
          <ac:chgData name="Thomas Cornet" userId="aa5bec9a-4887-46ce-bd0c-309f39006942" providerId="ADAL" clId="{E1F41474-45B8-5443-8561-62D6A067337D}" dt="2024-11-01T09:56:49.214" v="8788" actId="478"/>
          <ac:spMkLst>
            <pc:docMk/>
            <pc:sldMk cId="3714262940" sldId="267"/>
            <ac:spMk id="17" creationId="{10D86782-2E90-6757-5E7A-2308B012B804}"/>
          </ac:spMkLst>
        </pc:spChg>
        <pc:picChg chg="add del mod">
          <ac:chgData name="Thomas Cornet" userId="aa5bec9a-4887-46ce-bd0c-309f39006942" providerId="ADAL" clId="{E1F41474-45B8-5443-8561-62D6A067337D}" dt="2024-10-31T12:04:13.426" v="224" actId="478"/>
          <ac:picMkLst>
            <pc:docMk/>
            <pc:sldMk cId="3714262940" sldId="267"/>
            <ac:picMk id="4" creationId="{97747234-5736-57CC-3A32-2B711C131D96}"/>
          </ac:picMkLst>
        </pc:picChg>
        <pc:picChg chg="add del mod">
          <ac:chgData name="Thomas Cornet" userId="aa5bec9a-4887-46ce-bd0c-309f39006942" providerId="ADAL" clId="{E1F41474-45B8-5443-8561-62D6A067337D}" dt="2024-10-31T22:10:52.460" v="8027" actId="478"/>
          <ac:picMkLst>
            <pc:docMk/>
            <pc:sldMk cId="3714262940" sldId="267"/>
            <ac:picMk id="5" creationId="{C28C6C96-4AF3-0D88-AEBC-E75612E744CE}"/>
          </ac:picMkLst>
        </pc:picChg>
        <pc:picChg chg="add mod">
          <ac:chgData name="Thomas Cornet" userId="aa5bec9a-4887-46ce-bd0c-309f39006942" providerId="ADAL" clId="{E1F41474-45B8-5443-8561-62D6A067337D}" dt="2024-11-01T09:55:32.698" v="8760" actId="1076"/>
          <ac:picMkLst>
            <pc:docMk/>
            <pc:sldMk cId="3714262940" sldId="267"/>
            <ac:picMk id="10" creationId="{DAA76478-9495-8DBD-2FB1-9831267C67BC}"/>
          </ac:picMkLst>
        </pc:picChg>
        <pc:picChg chg="add mod">
          <ac:chgData name="Thomas Cornet" userId="aa5bec9a-4887-46ce-bd0c-309f39006942" providerId="ADAL" clId="{E1F41474-45B8-5443-8561-62D6A067337D}" dt="2024-11-01T09:16:42.198" v="8235" actId="1076"/>
          <ac:picMkLst>
            <pc:docMk/>
            <pc:sldMk cId="3714262940" sldId="267"/>
            <ac:picMk id="13" creationId="{82D5EBF9-DFAE-CF70-3E9B-19713CC2D6D1}"/>
          </ac:picMkLst>
        </pc:picChg>
        <pc:picChg chg="add mod">
          <ac:chgData name="Thomas Cornet" userId="aa5bec9a-4887-46ce-bd0c-309f39006942" providerId="ADAL" clId="{E1F41474-45B8-5443-8561-62D6A067337D}" dt="2024-11-01T09:18:43.352" v="8239" actId="1076"/>
          <ac:picMkLst>
            <pc:docMk/>
            <pc:sldMk cId="3714262940" sldId="267"/>
            <ac:picMk id="14" creationId="{FDE81B31-2372-C9EA-3B5B-FB5AC0DC01CF}"/>
          </ac:picMkLst>
        </pc:picChg>
      </pc:sldChg>
      <pc:sldChg chg="del">
        <pc:chgData name="Thomas Cornet" userId="aa5bec9a-4887-46ce-bd0c-309f39006942" providerId="ADAL" clId="{E1F41474-45B8-5443-8561-62D6A067337D}" dt="2024-10-31T10:02:57.486" v="27" actId="2696"/>
        <pc:sldMkLst>
          <pc:docMk/>
          <pc:sldMk cId="2741125283" sldId="268"/>
        </pc:sldMkLst>
      </pc:sldChg>
      <pc:sldChg chg="addSp delSp modSp add mod">
        <pc:chgData name="Thomas Cornet" userId="aa5bec9a-4887-46ce-bd0c-309f39006942" providerId="ADAL" clId="{E1F41474-45B8-5443-8561-62D6A067337D}" dt="2024-11-01T11:31:03.228" v="11332" actId="1036"/>
        <pc:sldMkLst>
          <pc:docMk/>
          <pc:sldMk cId="3223527032" sldId="268"/>
        </pc:sldMkLst>
        <pc:spChg chg="mod">
          <ac:chgData name="Thomas Cornet" userId="aa5bec9a-4887-46ce-bd0c-309f39006942" providerId="ADAL" clId="{E1F41474-45B8-5443-8561-62D6A067337D}" dt="2024-11-01T10:49:19.474" v="9870" actId="20577"/>
          <ac:spMkLst>
            <pc:docMk/>
            <pc:sldMk cId="3223527032" sldId="268"/>
            <ac:spMk id="2" creationId="{15F7CD7F-4C57-653D-FA0E-4EAF89E5AFC1}"/>
          </ac:spMkLst>
        </pc:spChg>
        <pc:spChg chg="del">
          <ac:chgData name="Thomas Cornet" userId="aa5bec9a-4887-46ce-bd0c-309f39006942" providerId="ADAL" clId="{E1F41474-45B8-5443-8561-62D6A067337D}" dt="2024-10-31T16:04:38.320" v="2011" actId="3680"/>
          <ac:spMkLst>
            <pc:docMk/>
            <pc:sldMk cId="3223527032" sldId="268"/>
            <ac:spMk id="3" creationId="{E244043B-1098-BCAA-0A9E-561899323F76}"/>
          </ac:spMkLst>
        </pc:spChg>
        <pc:spChg chg="add mod">
          <ac:chgData name="Thomas Cornet" userId="aa5bec9a-4887-46ce-bd0c-309f39006942" providerId="ADAL" clId="{E1F41474-45B8-5443-8561-62D6A067337D}" dt="2024-11-01T11:31:03.228" v="11332" actId="1036"/>
          <ac:spMkLst>
            <pc:docMk/>
            <pc:sldMk cId="3223527032" sldId="268"/>
            <ac:spMk id="6" creationId="{21BB19B4-034B-321F-0D4D-EC7D29401973}"/>
          </ac:spMkLst>
        </pc:spChg>
        <pc:graphicFrameChg chg="add del mod ord modGraphic">
          <ac:chgData name="Thomas Cornet" userId="aa5bec9a-4887-46ce-bd0c-309f39006942" providerId="ADAL" clId="{E1F41474-45B8-5443-8561-62D6A067337D}" dt="2024-10-31T16:05:11.643" v="2083" actId="478"/>
          <ac:graphicFrameMkLst>
            <pc:docMk/>
            <pc:sldMk cId="3223527032" sldId="268"/>
            <ac:graphicFrameMk id="4" creationId="{EC5683F3-E4EF-3FD2-C39C-2BD74C28A033}"/>
          </ac:graphicFrameMkLst>
        </pc:graphicFrameChg>
      </pc:sldChg>
      <pc:sldChg chg="addSp delSp modSp add mod">
        <pc:chgData name="Thomas Cornet" userId="aa5bec9a-4887-46ce-bd0c-309f39006942" providerId="ADAL" clId="{E1F41474-45B8-5443-8561-62D6A067337D}" dt="2024-11-01T11:34:12.223" v="11348" actId="732"/>
        <pc:sldMkLst>
          <pc:docMk/>
          <pc:sldMk cId="1598125166" sldId="269"/>
        </pc:sldMkLst>
        <pc:spChg chg="mod">
          <ac:chgData name="Thomas Cornet" userId="aa5bec9a-4887-46ce-bd0c-309f39006942" providerId="ADAL" clId="{E1F41474-45B8-5443-8561-62D6A067337D}" dt="2024-11-01T10:34:01.232" v="9648" actId="20577"/>
          <ac:spMkLst>
            <pc:docMk/>
            <pc:sldMk cId="1598125166" sldId="269"/>
            <ac:spMk id="2" creationId="{EFFFFC77-96EF-BC46-65E5-2C1F0C6B7C70}"/>
          </ac:spMkLst>
        </pc:spChg>
        <pc:spChg chg="add del mod">
          <ac:chgData name="Thomas Cornet" userId="aa5bec9a-4887-46ce-bd0c-309f39006942" providerId="ADAL" clId="{E1F41474-45B8-5443-8561-62D6A067337D}" dt="2024-11-01T10:33:49.480" v="9623" actId="478"/>
          <ac:spMkLst>
            <pc:docMk/>
            <pc:sldMk cId="1598125166" sldId="269"/>
            <ac:spMk id="4" creationId="{6B0C3A13-D657-D0C5-264B-EC626C97266D}"/>
          </ac:spMkLst>
        </pc:spChg>
        <pc:spChg chg="add del mod">
          <ac:chgData name="Thomas Cornet" userId="aa5bec9a-4887-46ce-bd0c-309f39006942" providerId="ADAL" clId="{E1F41474-45B8-5443-8561-62D6A067337D}" dt="2024-11-01T10:33:52.676" v="9624" actId="478"/>
          <ac:spMkLst>
            <pc:docMk/>
            <pc:sldMk cId="1598125166" sldId="269"/>
            <ac:spMk id="7" creationId="{0B9890B4-E518-EE6E-4354-0C8CA17FBC68}"/>
          </ac:spMkLst>
        </pc:spChg>
        <pc:spChg chg="add del">
          <ac:chgData name="Thomas Cornet" userId="aa5bec9a-4887-46ce-bd0c-309f39006942" providerId="ADAL" clId="{E1F41474-45B8-5443-8561-62D6A067337D}" dt="2024-11-01T10:34:04.537" v="9650" actId="478"/>
          <ac:spMkLst>
            <pc:docMk/>
            <pc:sldMk cId="1598125166" sldId="269"/>
            <ac:spMk id="9" creationId="{EBA79517-4BA3-8FFD-E660-20B8BA8FF64F}"/>
          </ac:spMkLst>
        </pc:spChg>
        <pc:spChg chg="add mod">
          <ac:chgData name="Thomas Cornet" userId="aa5bec9a-4887-46ce-bd0c-309f39006942" providerId="ADAL" clId="{E1F41474-45B8-5443-8561-62D6A067337D}" dt="2024-11-01T11:21:56.842" v="11072" actId="113"/>
          <ac:spMkLst>
            <pc:docMk/>
            <pc:sldMk cId="1598125166" sldId="269"/>
            <ac:spMk id="14" creationId="{B7E702D2-9294-0A42-15AC-4F45E140E24B}"/>
          </ac:spMkLst>
        </pc:spChg>
        <pc:spChg chg="add mod">
          <ac:chgData name="Thomas Cornet" userId="aa5bec9a-4887-46ce-bd0c-309f39006942" providerId="ADAL" clId="{E1F41474-45B8-5443-8561-62D6A067337D}" dt="2024-11-01T11:33:42.567" v="11344" actId="1037"/>
          <ac:spMkLst>
            <pc:docMk/>
            <pc:sldMk cId="1598125166" sldId="269"/>
            <ac:spMk id="16" creationId="{FC993362-1768-3A10-B18D-340CB3D02483}"/>
          </ac:spMkLst>
        </pc:spChg>
        <pc:grpChg chg="add mod">
          <ac:chgData name="Thomas Cornet" userId="aa5bec9a-4887-46ce-bd0c-309f39006942" providerId="ADAL" clId="{E1F41474-45B8-5443-8561-62D6A067337D}" dt="2024-11-01T11:34:00.741" v="11347" actId="1076"/>
          <ac:grpSpMkLst>
            <pc:docMk/>
            <pc:sldMk cId="1598125166" sldId="269"/>
            <ac:grpSpMk id="17" creationId="{367FBC91-D954-E1B9-166F-50A39C86FC8B}"/>
          </ac:grpSpMkLst>
        </pc:grpChg>
        <pc:picChg chg="del">
          <ac:chgData name="Thomas Cornet" userId="aa5bec9a-4887-46ce-bd0c-309f39006942" providerId="ADAL" clId="{E1F41474-45B8-5443-8561-62D6A067337D}" dt="2024-10-31T22:13:20.716" v="8137" actId="478"/>
          <ac:picMkLst>
            <pc:docMk/>
            <pc:sldMk cId="1598125166" sldId="269"/>
            <ac:picMk id="5" creationId="{E3F1C1F5-C6F4-8BD1-D642-9904BA57615C}"/>
          </ac:picMkLst>
        </pc:picChg>
        <pc:picChg chg="add del mod">
          <ac:chgData name="Thomas Cornet" userId="aa5bec9a-4887-46ce-bd0c-309f39006942" providerId="ADAL" clId="{E1F41474-45B8-5443-8561-62D6A067337D}" dt="2024-11-01T10:33:52.676" v="9624" actId="478"/>
          <ac:picMkLst>
            <pc:docMk/>
            <pc:sldMk cId="1598125166" sldId="269"/>
            <ac:picMk id="6" creationId="{77B57595-852A-7FFF-ACBE-31522503FF89}"/>
          </ac:picMkLst>
        </pc:picChg>
        <pc:picChg chg="add del mod">
          <ac:chgData name="Thomas Cornet" userId="aa5bec9a-4887-46ce-bd0c-309f39006942" providerId="ADAL" clId="{E1F41474-45B8-5443-8561-62D6A067337D}" dt="2024-11-01T10:41:18.976" v="9653" actId="478"/>
          <ac:picMkLst>
            <pc:docMk/>
            <pc:sldMk cId="1598125166" sldId="269"/>
            <ac:picMk id="10" creationId="{F5CE2BA7-A430-7444-8D05-8151430FDFD8}"/>
          </ac:picMkLst>
        </pc:picChg>
        <pc:picChg chg="add del mod">
          <ac:chgData name="Thomas Cornet" userId="aa5bec9a-4887-46ce-bd0c-309f39006942" providerId="ADAL" clId="{E1F41474-45B8-5443-8561-62D6A067337D}" dt="2024-11-01T10:42:09.670" v="9657" actId="478"/>
          <ac:picMkLst>
            <pc:docMk/>
            <pc:sldMk cId="1598125166" sldId="269"/>
            <ac:picMk id="11" creationId="{38620E3C-962B-CB22-1B94-9471691511D5}"/>
          </ac:picMkLst>
        </pc:picChg>
        <pc:picChg chg="add mod">
          <ac:chgData name="Thomas Cornet" userId="aa5bec9a-4887-46ce-bd0c-309f39006942" providerId="ADAL" clId="{E1F41474-45B8-5443-8561-62D6A067337D}" dt="2024-11-01T10:47:01.307" v="9764" actId="1076"/>
          <ac:picMkLst>
            <pc:docMk/>
            <pc:sldMk cId="1598125166" sldId="269"/>
            <ac:picMk id="12" creationId="{5C8C93AD-0240-68C1-D195-5AABD8A1386F}"/>
          </ac:picMkLst>
        </pc:picChg>
        <pc:picChg chg="add mod modCrop">
          <ac:chgData name="Thomas Cornet" userId="aa5bec9a-4887-46ce-bd0c-309f39006942" providerId="ADAL" clId="{E1F41474-45B8-5443-8561-62D6A067337D}" dt="2024-11-01T11:34:12.223" v="11348" actId="732"/>
          <ac:picMkLst>
            <pc:docMk/>
            <pc:sldMk cId="1598125166" sldId="269"/>
            <ac:picMk id="15" creationId="{9CEEEB2E-DA01-F382-94CF-A2DD42408098}"/>
          </ac:picMkLst>
        </pc:picChg>
      </pc:sldChg>
      <pc:sldChg chg="del">
        <pc:chgData name="Thomas Cornet" userId="aa5bec9a-4887-46ce-bd0c-309f39006942" providerId="ADAL" clId="{E1F41474-45B8-5443-8561-62D6A067337D}" dt="2024-10-31T10:02:57.513" v="33" actId="2696"/>
        <pc:sldMkLst>
          <pc:docMk/>
          <pc:sldMk cId="1366144498" sldId="270"/>
        </pc:sldMkLst>
      </pc:sldChg>
      <pc:sldChg chg="add del">
        <pc:chgData name="Thomas Cornet" userId="aa5bec9a-4887-46ce-bd0c-309f39006942" providerId="ADAL" clId="{E1F41474-45B8-5443-8561-62D6A067337D}" dt="2024-10-31T21:55:28.079" v="7469" actId="2696"/>
        <pc:sldMkLst>
          <pc:docMk/>
          <pc:sldMk cId="3976255732" sldId="270"/>
        </pc:sldMkLst>
      </pc:sldChg>
      <pc:sldChg chg="addSp delSp modSp add mod ord">
        <pc:chgData name="Thomas Cornet" userId="aa5bec9a-4887-46ce-bd0c-309f39006942" providerId="ADAL" clId="{E1F41474-45B8-5443-8561-62D6A067337D}" dt="2024-11-01T11:35:26.826" v="11351" actId="478"/>
        <pc:sldMkLst>
          <pc:docMk/>
          <pc:sldMk cId="1593359263" sldId="271"/>
        </pc:sldMkLst>
        <pc:spChg chg="mod">
          <ac:chgData name="Thomas Cornet" userId="aa5bec9a-4887-46ce-bd0c-309f39006942" providerId="ADAL" clId="{E1F41474-45B8-5443-8561-62D6A067337D}" dt="2024-11-01T10:48:58.907" v="9849" actId="20577"/>
          <ac:spMkLst>
            <pc:docMk/>
            <pc:sldMk cId="1593359263" sldId="271"/>
            <ac:spMk id="2" creationId="{260A7AE7-5CEE-D1EE-A5F6-C37361BCC43F}"/>
          </ac:spMkLst>
        </pc:spChg>
        <pc:spChg chg="del mod">
          <ac:chgData name="Thomas Cornet" userId="aa5bec9a-4887-46ce-bd0c-309f39006942" providerId="ADAL" clId="{E1F41474-45B8-5443-8561-62D6A067337D}" dt="2024-10-31T17:11:28.484" v="3537" actId="478"/>
          <ac:spMkLst>
            <pc:docMk/>
            <pc:sldMk cId="1593359263" sldId="271"/>
            <ac:spMk id="3" creationId="{8A74EB7A-BDF5-91B9-79D9-E35B74210932}"/>
          </ac:spMkLst>
        </pc:spChg>
        <pc:spChg chg="add del mod">
          <ac:chgData name="Thomas Cornet" userId="aa5bec9a-4887-46ce-bd0c-309f39006942" providerId="ADAL" clId="{E1F41474-45B8-5443-8561-62D6A067337D}" dt="2024-11-01T11:35:26.826" v="11351" actId="478"/>
          <ac:spMkLst>
            <pc:docMk/>
            <pc:sldMk cId="1593359263" sldId="271"/>
            <ac:spMk id="11" creationId="{9FF6047A-8DBC-39F2-0A7C-15BFA32A7A6D}"/>
          </ac:spMkLst>
        </pc:spChg>
        <pc:spChg chg="add del mod">
          <ac:chgData name="Thomas Cornet" userId="aa5bec9a-4887-46ce-bd0c-309f39006942" providerId="ADAL" clId="{E1F41474-45B8-5443-8561-62D6A067337D}" dt="2024-11-01T11:35:26.826" v="11351" actId="478"/>
          <ac:spMkLst>
            <pc:docMk/>
            <pc:sldMk cId="1593359263" sldId="271"/>
            <ac:spMk id="12" creationId="{C06FE107-661C-5D20-2CEE-D92BA1797F73}"/>
          </ac:spMkLst>
        </pc:spChg>
        <pc:spChg chg="add del mod">
          <ac:chgData name="Thomas Cornet" userId="aa5bec9a-4887-46ce-bd0c-309f39006942" providerId="ADAL" clId="{E1F41474-45B8-5443-8561-62D6A067337D}" dt="2024-10-31T17:08:36.763" v="3390" actId="478"/>
          <ac:spMkLst>
            <pc:docMk/>
            <pc:sldMk cId="1593359263" sldId="271"/>
            <ac:spMk id="13" creationId="{EE719A65-8503-763D-C4A0-94EC8351850C}"/>
          </ac:spMkLst>
        </pc:spChg>
        <pc:spChg chg="add del mod">
          <ac:chgData name="Thomas Cornet" userId="aa5bec9a-4887-46ce-bd0c-309f39006942" providerId="ADAL" clId="{E1F41474-45B8-5443-8561-62D6A067337D}" dt="2024-11-01T11:35:26.826" v="11351" actId="478"/>
          <ac:spMkLst>
            <pc:docMk/>
            <pc:sldMk cId="1593359263" sldId="271"/>
            <ac:spMk id="14" creationId="{4D96F09F-E2D7-9987-B52A-CA81F4C594DD}"/>
          </ac:spMkLst>
        </pc:spChg>
        <pc:spChg chg="add del mod">
          <ac:chgData name="Thomas Cornet" userId="aa5bec9a-4887-46ce-bd0c-309f39006942" providerId="ADAL" clId="{E1F41474-45B8-5443-8561-62D6A067337D}" dt="2024-11-01T11:35:26.826" v="11351" actId="478"/>
          <ac:spMkLst>
            <pc:docMk/>
            <pc:sldMk cId="1593359263" sldId="271"/>
            <ac:spMk id="15" creationId="{1D615CB3-4D1A-8E78-B0DE-382ADFD01D2B}"/>
          </ac:spMkLst>
        </pc:spChg>
        <pc:spChg chg="add del mod">
          <ac:chgData name="Thomas Cornet" userId="aa5bec9a-4887-46ce-bd0c-309f39006942" providerId="ADAL" clId="{E1F41474-45B8-5443-8561-62D6A067337D}" dt="2024-10-31T17:09:07.784" v="3437" actId="478"/>
          <ac:spMkLst>
            <pc:docMk/>
            <pc:sldMk cId="1593359263" sldId="271"/>
            <ac:spMk id="16" creationId="{AD0717D5-01EB-6D73-8F0D-5A8C663355F0}"/>
          </ac:spMkLst>
        </pc:spChg>
        <pc:spChg chg="add del mod">
          <ac:chgData name="Thomas Cornet" userId="aa5bec9a-4887-46ce-bd0c-309f39006942" providerId="ADAL" clId="{E1F41474-45B8-5443-8561-62D6A067337D}" dt="2024-11-01T11:35:26.826" v="11351" actId="478"/>
          <ac:spMkLst>
            <pc:docMk/>
            <pc:sldMk cId="1593359263" sldId="271"/>
            <ac:spMk id="17" creationId="{69EC5D07-8573-B745-9394-D22C315CA0C2}"/>
          </ac:spMkLst>
        </pc:spChg>
        <pc:spChg chg="add del mod">
          <ac:chgData name="Thomas Cornet" userId="aa5bec9a-4887-46ce-bd0c-309f39006942" providerId="ADAL" clId="{E1F41474-45B8-5443-8561-62D6A067337D}" dt="2024-11-01T11:35:26.826" v="11351" actId="478"/>
          <ac:spMkLst>
            <pc:docMk/>
            <pc:sldMk cId="1593359263" sldId="271"/>
            <ac:spMk id="18" creationId="{5ED1607B-602C-9FE6-1DB2-56F06B4F00EA}"/>
          </ac:spMkLst>
        </pc:spChg>
        <pc:graphicFrameChg chg="del">
          <ac:chgData name="Thomas Cornet" userId="aa5bec9a-4887-46ce-bd0c-309f39006942" providerId="ADAL" clId="{E1F41474-45B8-5443-8561-62D6A067337D}" dt="2024-10-31T17:04:14.996" v="3179" actId="478"/>
          <ac:graphicFrameMkLst>
            <pc:docMk/>
            <pc:sldMk cId="1593359263" sldId="271"/>
            <ac:graphicFrameMk id="4" creationId="{54126296-1AB6-12DE-AE09-1CB424050779}"/>
          </ac:graphicFrameMkLst>
        </pc:graphicFrameChg>
        <pc:picChg chg="add mod">
          <ac:chgData name="Thomas Cornet" userId="aa5bec9a-4887-46ce-bd0c-309f39006942" providerId="ADAL" clId="{E1F41474-45B8-5443-8561-62D6A067337D}" dt="2024-10-31T17:05:03.734" v="3189" actId="1076"/>
          <ac:picMkLst>
            <pc:docMk/>
            <pc:sldMk cId="1593359263" sldId="271"/>
            <ac:picMk id="5" creationId="{053975BC-8C18-74D2-9A2A-CF97F15A69BF}"/>
          </ac:picMkLst>
        </pc:picChg>
        <pc:picChg chg="del">
          <ac:chgData name="Thomas Cornet" userId="aa5bec9a-4887-46ce-bd0c-309f39006942" providerId="ADAL" clId="{E1F41474-45B8-5443-8561-62D6A067337D}" dt="2024-10-31T17:04:14.996" v="3179" actId="478"/>
          <ac:picMkLst>
            <pc:docMk/>
            <pc:sldMk cId="1593359263" sldId="271"/>
            <ac:picMk id="6" creationId="{EA801EA5-EF95-E427-3921-F4281B85006E}"/>
          </ac:picMkLst>
        </pc:picChg>
        <pc:picChg chg="del">
          <ac:chgData name="Thomas Cornet" userId="aa5bec9a-4887-46ce-bd0c-309f39006942" providerId="ADAL" clId="{E1F41474-45B8-5443-8561-62D6A067337D}" dt="2024-10-31T17:04:14.996" v="3179" actId="478"/>
          <ac:picMkLst>
            <pc:docMk/>
            <pc:sldMk cId="1593359263" sldId="271"/>
            <ac:picMk id="7" creationId="{E9CE4B63-4D74-C995-21BD-ECAAB509A8D3}"/>
          </ac:picMkLst>
        </pc:picChg>
        <pc:picChg chg="del mod">
          <ac:chgData name="Thomas Cornet" userId="aa5bec9a-4887-46ce-bd0c-309f39006942" providerId="ADAL" clId="{E1F41474-45B8-5443-8561-62D6A067337D}" dt="2024-10-31T17:04:54.391" v="3184" actId="478"/>
          <ac:picMkLst>
            <pc:docMk/>
            <pc:sldMk cId="1593359263" sldId="271"/>
            <ac:picMk id="8" creationId="{88DEC6F3-C2AC-8D1F-0606-AEC6D41B8C9A}"/>
          </ac:picMkLst>
        </pc:picChg>
        <pc:picChg chg="add mod">
          <ac:chgData name="Thomas Cornet" userId="aa5bec9a-4887-46ce-bd0c-309f39006942" providerId="ADAL" clId="{E1F41474-45B8-5443-8561-62D6A067337D}" dt="2024-10-31T17:14:07.237" v="3727" actId="14100"/>
          <ac:picMkLst>
            <pc:docMk/>
            <pc:sldMk cId="1593359263" sldId="271"/>
            <ac:picMk id="9" creationId="{8F4EB75C-F070-BA9A-F16E-2165C1F55413}"/>
          </ac:picMkLst>
        </pc:picChg>
        <pc:picChg chg="add mod">
          <ac:chgData name="Thomas Cornet" userId="aa5bec9a-4887-46ce-bd0c-309f39006942" providerId="ADAL" clId="{E1F41474-45B8-5443-8561-62D6A067337D}" dt="2024-10-31T17:14:10.097" v="3728" actId="14100"/>
          <ac:picMkLst>
            <pc:docMk/>
            <pc:sldMk cId="1593359263" sldId="271"/>
            <ac:picMk id="10" creationId="{18CBB5DA-176B-4FD0-ADD6-9BAB6BA1B553}"/>
          </ac:picMkLst>
        </pc:picChg>
      </pc:sldChg>
      <pc:sldChg chg="addSp delSp modSp add mod ord">
        <pc:chgData name="Thomas Cornet" userId="aa5bec9a-4887-46ce-bd0c-309f39006942" providerId="ADAL" clId="{E1F41474-45B8-5443-8561-62D6A067337D}" dt="2024-10-31T22:09:50.616" v="7989" actId="20578"/>
        <pc:sldMkLst>
          <pc:docMk/>
          <pc:sldMk cId="88779597" sldId="272"/>
        </pc:sldMkLst>
        <pc:spChg chg="mod">
          <ac:chgData name="Thomas Cornet" userId="aa5bec9a-4887-46ce-bd0c-309f39006942" providerId="ADAL" clId="{E1F41474-45B8-5443-8561-62D6A067337D}" dt="2024-10-31T22:00:43.148" v="7648" actId="14100"/>
          <ac:spMkLst>
            <pc:docMk/>
            <pc:sldMk cId="88779597" sldId="272"/>
            <ac:spMk id="3" creationId="{07D084B7-77BC-90D9-3665-A4BD45A359BE}"/>
          </ac:spMkLst>
        </pc:spChg>
        <pc:spChg chg="add mod">
          <ac:chgData name="Thomas Cornet" userId="aa5bec9a-4887-46ce-bd0c-309f39006942" providerId="ADAL" clId="{E1F41474-45B8-5443-8561-62D6A067337D}" dt="2024-10-31T17:43:26.785" v="4199" actId="1076"/>
          <ac:spMkLst>
            <pc:docMk/>
            <pc:sldMk cId="88779597" sldId="272"/>
            <ac:spMk id="6" creationId="{1AA57953-9ECA-3480-1354-8E1DCB2FD987}"/>
          </ac:spMkLst>
        </pc:spChg>
        <pc:spChg chg="del">
          <ac:chgData name="Thomas Cornet" userId="aa5bec9a-4887-46ce-bd0c-309f39006942" providerId="ADAL" clId="{E1F41474-45B8-5443-8561-62D6A067337D}" dt="2024-10-31T17:46:25.754" v="4253" actId="478"/>
          <ac:spMkLst>
            <pc:docMk/>
            <pc:sldMk cId="88779597" sldId="272"/>
            <ac:spMk id="9" creationId="{087910B0-C7ED-74DA-E881-2B051F37587F}"/>
          </ac:spMkLst>
        </pc:spChg>
        <pc:spChg chg="del">
          <ac:chgData name="Thomas Cornet" userId="aa5bec9a-4887-46ce-bd0c-309f39006942" providerId="ADAL" clId="{E1F41474-45B8-5443-8561-62D6A067337D}" dt="2024-10-31T17:46:25.754" v="4253" actId="478"/>
          <ac:spMkLst>
            <pc:docMk/>
            <pc:sldMk cId="88779597" sldId="272"/>
            <ac:spMk id="10" creationId="{E15F7C47-5826-BB0A-93F4-A46DC6884110}"/>
          </ac:spMkLst>
        </pc:spChg>
        <pc:spChg chg="del">
          <ac:chgData name="Thomas Cornet" userId="aa5bec9a-4887-46ce-bd0c-309f39006942" providerId="ADAL" clId="{E1F41474-45B8-5443-8561-62D6A067337D}" dt="2024-10-31T17:48:39.264" v="4433" actId="478"/>
          <ac:spMkLst>
            <pc:docMk/>
            <pc:sldMk cId="88779597" sldId="272"/>
            <ac:spMk id="12" creationId="{3BE12D7B-F72A-98AF-47D6-E74EE9A5F0CA}"/>
          </ac:spMkLst>
        </pc:spChg>
        <pc:spChg chg="add mod">
          <ac:chgData name="Thomas Cornet" userId="aa5bec9a-4887-46ce-bd0c-309f39006942" providerId="ADAL" clId="{E1F41474-45B8-5443-8561-62D6A067337D}" dt="2024-10-31T17:47:06.400" v="4263" actId="1076"/>
          <ac:spMkLst>
            <pc:docMk/>
            <pc:sldMk cId="88779597" sldId="272"/>
            <ac:spMk id="19" creationId="{896D327C-6396-F0E9-4F05-7FAB827C90C3}"/>
          </ac:spMkLst>
        </pc:spChg>
        <pc:spChg chg="add mod">
          <ac:chgData name="Thomas Cornet" userId="aa5bec9a-4887-46ce-bd0c-309f39006942" providerId="ADAL" clId="{E1F41474-45B8-5443-8561-62D6A067337D}" dt="2024-10-31T17:47:03.450" v="4262" actId="1076"/>
          <ac:spMkLst>
            <pc:docMk/>
            <pc:sldMk cId="88779597" sldId="272"/>
            <ac:spMk id="20" creationId="{BA0AEB2E-C019-96A9-CF8A-AA243277EF74}"/>
          </ac:spMkLst>
        </pc:spChg>
        <pc:spChg chg="add mod">
          <ac:chgData name="Thomas Cornet" userId="aa5bec9a-4887-46ce-bd0c-309f39006942" providerId="ADAL" clId="{E1F41474-45B8-5443-8561-62D6A067337D}" dt="2024-10-31T22:00:56.588" v="7649" actId="1076"/>
          <ac:spMkLst>
            <pc:docMk/>
            <pc:sldMk cId="88779597" sldId="272"/>
            <ac:spMk id="30" creationId="{4308FDA1-A0CB-ACFE-09BD-4945A6A0407E}"/>
          </ac:spMkLst>
        </pc:spChg>
        <pc:spChg chg="add mod">
          <ac:chgData name="Thomas Cornet" userId="aa5bec9a-4887-46ce-bd0c-309f39006942" providerId="ADAL" clId="{E1F41474-45B8-5443-8561-62D6A067337D}" dt="2024-10-31T22:00:56.588" v="7649" actId="1076"/>
          <ac:spMkLst>
            <pc:docMk/>
            <pc:sldMk cId="88779597" sldId="272"/>
            <ac:spMk id="31" creationId="{FDDF3B92-0968-8689-81CA-A2ADF0F11607}"/>
          </ac:spMkLst>
        </pc:spChg>
        <pc:spChg chg="add mod">
          <ac:chgData name="Thomas Cornet" userId="aa5bec9a-4887-46ce-bd0c-309f39006942" providerId="ADAL" clId="{E1F41474-45B8-5443-8561-62D6A067337D}" dt="2024-10-31T22:00:56.588" v="7649" actId="1076"/>
          <ac:spMkLst>
            <pc:docMk/>
            <pc:sldMk cId="88779597" sldId="272"/>
            <ac:spMk id="36" creationId="{DB24C504-0E44-B6E7-B1C0-E3192E6D2AF6}"/>
          </ac:spMkLst>
        </pc:spChg>
        <pc:grpChg chg="add mod">
          <ac:chgData name="Thomas Cornet" userId="aa5bec9a-4887-46ce-bd0c-309f39006942" providerId="ADAL" clId="{E1F41474-45B8-5443-8561-62D6A067337D}" dt="2024-10-31T22:01:12.812" v="7650" actId="1076"/>
          <ac:grpSpMkLst>
            <pc:docMk/>
            <pc:sldMk cId="88779597" sldId="272"/>
            <ac:grpSpMk id="29" creationId="{90A3E029-9847-3E08-3A0A-71B0BB0EB739}"/>
          </ac:grpSpMkLst>
        </pc:grpChg>
        <pc:graphicFrameChg chg="del">
          <ac:chgData name="Thomas Cornet" userId="aa5bec9a-4887-46ce-bd0c-309f39006942" providerId="ADAL" clId="{E1F41474-45B8-5443-8561-62D6A067337D}" dt="2024-10-31T17:40:56.668" v="4191" actId="478"/>
          <ac:graphicFrameMkLst>
            <pc:docMk/>
            <pc:sldMk cId="88779597" sldId="272"/>
            <ac:graphicFrameMk id="4" creationId="{36C0C289-10EB-10E7-4B9F-2DC20F2470D8}"/>
          </ac:graphicFrameMkLst>
        </pc:graphicFrameChg>
        <pc:picChg chg="add mod">
          <ac:chgData name="Thomas Cornet" userId="aa5bec9a-4887-46ce-bd0c-309f39006942" providerId="ADAL" clId="{E1F41474-45B8-5443-8561-62D6A067337D}" dt="2024-10-31T22:00:56.588" v="7649" actId="1076"/>
          <ac:picMkLst>
            <pc:docMk/>
            <pc:sldMk cId="88779597" sldId="272"/>
            <ac:picMk id="5" creationId="{C149B7F5-4F72-F153-F61E-10241C5618AE}"/>
          </ac:picMkLst>
        </pc:picChg>
        <pc:picChg chg="mod">
          <ac:chgData name="Thomas Cornet" userId="aa5bec9a-4887-46ce-bd0c-309f39006942" providerId="ADAL" clId="{E1F41474-45B8-5443-8561-62D6A067337D}" dt="2024-10-31T22:00:56.588" v="7649" actId="1076"/>
          <ac:picMkLst>
            <pc:docMk/>
            <pc:sldMk cId="88779597" sldId="272"/>
            <ac:picMk id="8" creationId="{9C0B1F85-5675-7D05-1982-09642E42408C}"/>
          </ac:picMkLst>
        </pc:picChg>
        <pc:cxnChg chg="add mod">
          <ac:chgData name="Thomas Cornet" userId="aa5bec9a-4887-46ce-bd0c-309f39006942" providerId="ADAL" clId="{E1F41474-45B8-5443-8561-62D6A067337D}" dt="2024-10-31T17:45:45.863" v="4247" actId="1582"/>
          <ac:cxnSpMkLst>
            <pc:docMk/>
            <pc:sldMk cId="88779597" sldId="272"/>
            <ac:cxnSpMk id="11" creationId="{EC8F48E3-D78E-C4A8-3D2B-A3A1A27BF609}"/>
          </ac:cxnSpMkLst>
        </pc:cxnChg>
        <pc:cxnChg chg="add del mod">
          <ac:chgData name="Thomas Cornet" userId="aa5bec9a-4887-46ce-bd0c-309f39006942" providerId="ADAL" clId="{E1F41474-45B8-5443-8561-62D6A067337D}" dt="2024-10-31T17:43:54.506" v="4205" actId="478"/>
          <ac:cxnSpMkLst>
            <pc:docMk/>
            <pc:sldMk cId="88779597" sldId="272"/>
            <ac:cxnSpMk id="13" creationId="{F0B47F56-CB9B-BFE5-0F96-431E11DAC817}"/>
          </ac:cxnSpMkLst>
        </pc:cxnChg>
        <pc:cxnChg chg="add mod">
          <ac:chgData name="Thomas Cornet" userId="aa5bec9a-4887-46ce-bd0c-309f39006942" providerId="ADAL" clId="{E1F41474-45B8-5443-8561-62D6A067337D}" dt="2024-10-31T17:45:45.863" v="4247" actId="1582"/>
          <ac:cxnSpMkLst>
            <pc:docMk/>
            <pc:sldMk cId="88779597" sldId="272"/>
            <ac:cxnSpMk id="15" creationId="{DA32D405-F422-03CC-8401-C1212F308A82}"/>
          </ac:cxnSpMkLst>
        </pc:cxnChg>
        <pc:cxnChg chg="add mod">
          <ac:chgData name="Thomas Cornet" userId="aa5bec9a-4887-46ce-bd0c-309f39006942" providerId="ADAL" clId="{E1F41474-45B8-5443-8561-62D6A067337D}" dt="2024-10-31T17:45:58.358" v="4250" actId="1582"/>
          <ac:cxnSpMkLst>
            <pc:docMk/>
            <pc:sldMk cId="88779597" sldId="272"/>
            <ac:cxnSpMk id="21" creationId="{2D65033A-3913-1715-27D0-951523251150}"/>
          </ac:cxnSpMkLst>
        </pc:cxnChg>
        <pc:cxnChg chg="add mod">
          <ac:chgData name="Thomas Cornet" userId="aa5bec9a-4887-46ce-bd0c-309f39006942" providerId="ADAL" clId="{E1F41474-45B8-5443-8561-62D6A067337D}" dt="2024-10-31T17:45:58.358" v="4250" actId="1582"/>
          <ac:cxnSpMkLst>
            <pc:docMk/>
            <pc:sldMk cId="88779597" sldId="272"/>
            <ac:cxnSpMk id="22" creationId="{F738B4CB-FE0B-AEA8-1A6A-4FD1ED56892E}"/>
          </ac:cxnSpMkLst>
        </pc:cxnChg>
        <pc:cxnChg chg="add mod">
          <ac:chgData name="Thomas Cornet" userId="aa5bec9a-4887-46ce-bd0c-309f39006942" providerId="ADAL" clId="{E1F41474-45B8-5443-8561-62D6A067337D}" dt="2024-10-31T22:00:56.588" v="7649" actId="1076"/>
          <ac:cxnSpMkLst>
            <pc:docMk/>
            <pc:sldMk cId="88779597" sldId="272"/>
            <ac:cxnSpMk id="33" creationId="{798EC3EC-B635-D0C3-D147-C412C6E5BA41}"/>
          </ac:cxnSpMkLst>
        </pc:cxnChg>
      </pc:sldChg>
      <pc:sldChg chg="del">
        <pc:chgData name="Thomas Cornet" userId="aa5bec9a-4887-46ce-bd0c-309f39006942" providerId="ADAL" clId="{E1F41474-45B8-5443-8561-62D6A067337D}" dt="2024-10-31T10:02:57.472" v="18" actId="2696"/>
        <pc:sldMkLst>
          <pc:docMk/>
          <pc:sldMk cId="3368233956" sldId="272"/>
        </pc:sldMkLst>
      </pc:sldChg>
      <pc:sldChg chg="delSp modSp add mod ord">
        <pc:chgData name="Thomas Cornet" userId="aa5bec9a-4887-46ce-bd0c-309f39006942" providerId="ADAL" clId="{E1F41474-45B8-5443-8561-62D6A067337D}" dt="2024-11-01T11:18:18.463" v="11034" actId="20577"/>
        <pc:sldMkLst>
          <pc:docMk/>
          <pc:sldMk cId="59260909" sldId="273"/>
        </pc:sldMkLst>
        <pc:spChg chg="mod">
          <ac:chgData name="Thomas Cornet" userId="aa5bec9a-4887-46ce-bd0c-309f39006942" providerId="ADAL" clId="{E1F41474-45B8-5443-8561-62D6A067337D}" dt="2024-11-01T11:06:52.926" v="10446" actId="20577"/>
          <ac:spMkLst>
            <pc:docMk/>
            <pc:sldMk cId="59260909" sldId="273"/>
            <ac:spMk id="10" creationId="{C4F5FA00-C834-578E-8427-190CED7C0F25}"/>
          </ac:spMkLst>
        </pc:spChg>
        <pc:graphicFrameChg chg="modGraphic">
          <ac:chgData name="Thomas Cornet" userId="aa5bec9a-4887-46ce-bd0c-309f39006942" providerId="ADAL" clId="{E1F41474-45B8-5443-8561-62D6A067337D}" dt="2024-11-01T11:18:18.463" v="11034" actId="20577"/>
          <ac:graphicFrameMkLst>
            <pc:docMk/>
            <pc:sldMk cId="59260909" sldId="273"/>
            <ac:graphicFrameMk id="4" creationId="{D13108CD-B7F1-9217-97C2-0FAA0650CF8E}"/>
          </ac:graphicFrameMkLst>
        </pc:graphicFrameChg>
        <pc:picChg chg="del">
          <ac:chgData name="Thomas Cornet" userId="aa5bec9a-4887-46ce-bd0c-309f39006942" providerId="ADAL" clId="{E1F41474-45B8-5443-8561-62D6A067337D}" dt="2024-10-31T20:37:54.992" v="4630" actId="478"/>
          <ac:picMkLst>
            <pc:docMk/>
            <pc:sldMk cId="59260909" sldId="273"/>
            <ac:picMk id="13" creationId="{7501E9FD-DDDF-6453-7437-6C351FDE33AD}"/>
          </ac:picMkLst>
        </pc:picChg>
        <pc:picChg chg="del">
          <ac:chgData name="Thomas Cornet" userId="aa5bec9a-4887-46ce-bd0c-309f39006942" providerId="ADAL" clId="{E1F41474-45B8-5443-8561-62D6A067337D}" dt="2024-10-31T20:37:52.704" v="4629" actId="478"/>
          <ac:picMkLst>
            <pc:docMk/>
            <pc:sldMk cId="59260909" sldId="273"/>
            <ac:picMk id="14" creationId="{CD3E20CB-28C8-5AA1-A36C-19AEACFE0160}"/>
          </ac:picMkLst>
        </pc:picChg>
      </pc:sldChg>
      <pc:sldChg chg="add del">
        <pc:chgData name="Thomas Cornet" userId="aa5bec9a-4887-46ce-bd0c-309f39006942" providerId="ADAL" clId="{E1F41474-45B8-5443-8561-62D6A067337D}" dt="2024-10-31T21:55:21.054" v="7468" actId="2696"/>
        <pc:sldMkLst>
          <pc:docMk/>
          <pc:sldMk cId="1331812386" sldId="274"/>
        </pc:sldMkLst>
      </pc:sldChg>
      <pc:sldChg chg="del">
        <pc:chgData name="Thomas Cornet" userId="aa5bec9a-4887-46ce-bd0c-309f39006942" providerId="ADAL" clId="{E1F41474-45B8-5443-8561-62D6A067337D}" dt="2024-10-31T10:02:57.476" v="22" actId="2696"/>
        <pc:sldMkLst>
          <pc:docMk/>
          <pc:sldMk cId="3746244296" sldId="274"/>
        </pc:sldMkLst>
      </pc:sldChg>
      <pc:sldChg chg="del">
        <pc:chgData name="Thomas Cornet" userId="aa5bec9a-4887-46ce-bd0c-309f39006942" providerId="ADAL" clId="{E1F41474-45B8-5443-8561-62D6A067337D}" dt="2024-10-31T10:02:57.463" v="9" actId="2696"/>
        <pc:sldMkLst>
          <pc:docMk/>
          <pc:sldMk cId="2492889094" sldId="275"/>
        </pc:sldMkLst>
      </pc:sldChg>
      <pc:sldChg chg="addSp delSp modSp add mod">
        <pc:chgData name="Thomas Cornet" userId="aa5bec9a-4887-46ce-bd0c-309f39006942" providerId="ADAL" clId="{E1F41474-45B8-5443-8561-62D6A067337D}" dt="2024-11-01T11:19:31.822" v="11046" actId="1076"/>
        <pc:sldMkLst>
          <pc:docMk/>
          <pc:sldMk cId="4268581037" sldId="275"/>
        </pc:sldMkLst>
        <pc:spChg chg="mod">
          <ac:chgData name="Thomas Cornet" userId="aa5bec9a-4887-46ce-bd0c-309f39006942" providerId="ADAL" clId="{E1F41474-45B8-5443-8561-62D6A067337D}" dt="2024-10-31T21:42:15.386" v="6789" actId="20577"/>
          <ac:spMkLst>
            <pc:docMk/>
            <pc:sldMk cId="4268581037" sldId="275"/>
            <ac:spMk id="2" creationId="{36490E15-F685-6F70-F330-46EC26EC0847}"/>
          </ac:spMkLst>
        </pc:spChg>
        <pc:spChg chg="del">
          <ac:chgData name="Thomas Cornet" userId="aa5bec9a-4887-46ce-bd0c-309f39006942" providerId="ADAL" clId="{E1F41474-45B8-5443-8561-62D6A067337D}" dt="2024-10-31T21:11:09.360" v="5622" actId="478"/>
          <ac:spMkLst>
            <pc:docMk/>
            <pc:sldMk cId="4268581037" sldId="275"/>
            <ac:spMk id="3" creationId="{8E555825-2A34-18C1-4A81-7DC009B11890}"/>
          </ac:spMkLst>
        </pc:spChg>
        <pc:spChg chg="add del mod">
          <ac:chgData name="Thomas Cornet" userId="aa5bec9a-4887-46ce-bd0c-309f39006942" providerId="ADAL" clId="{E1F41474-45B8-5443-8561-62D6A067337D}" dt="2024-10-31T21:11:12.982" v="5623" actId="478"/>
          <ac:spMkLst>
            <pc:docMk/>
            <pc:sldMk cId="4268581037" sldId="275"/>
            <ac:spMk id="4" creationId="{13F013B9-5FAF-C651-3E55-327B7999CE7A}"/>
          </ac:spMkLst>
        </pc:spChg>
        <pc:spChg chg="del mod">
          <ac:chgData name="Thomas Cornet" userId="aa5bec9a-4887-46ce-bd0c-309f39006942" providerId="ADAL" clId="{E1F41474-45B8-5443-8561-62D6A067337D}" dt="2024-10-31T21:42:19.053" v="6790" actId="478"/>
          <ac:spMkLst>
            <pc:docMk/>
            <pc:sldMk cId="4268581037" sldId="275"/>
            <ac:spMk id="8" creationId="{4D8C310C-5322-BB95-2285-C76295EA2EA6}"/>
          </ac:spMkLst>
        </pc:spChg>
        <pc:spChg chg="del mod">
          <ac:chgData name="Thomas Cornet" userId="aa5bec9a-4887-46ce-bd0c-309f39006942" providerId="ADAL" clId="{E1F41474-45B8-5443-8561-62D6A067337D}" dt="2024-10-31T21:42:21.215" v="6793" actId="478"/>
          <ac:spMkLst>
            <pc:docMk/>
            <pc:sldMk cId="4268581037" sldId="275"/>
            <ac:spMk id="9" creationId="{777CDBE5-C18A-86B0-A95A-A1B5D4BEBC3B}"/>
          </ac:spMkLst>
        </pc:spChg>
        <pc:spChg chg="add mod">
          <ac:chgData name="Thomas Cornet" userId="aa5bec9a-4887-46ce-bd0c-309f39006942" providerId="ADAL" clId="{E1F41474-45B8-5443-8561-62D6A067337D}" dt="2024-11-01T11:19:03.625" v="11037" actId="21"/>
          <ac:spMkLst>
            <pc:docMk/>
            <pc:sldMk cId="4268581037" sldId="275"/>
            <ac:spMk id="12" creationId="{97EA54D3-2B51-0267-CCBC-C6FDC1C19C25}"/>
          </ac:spMkLst>
        </pc:spChg>
        <pc:spChg chg="add mod">
          <ac:chgData name="Thomas Cornet" userId="aa5bec9a-4887-46ce-bd0c-309f39006942" providerId="ADAL" clId="{E1F41474-45B8-5443-8561-62D6A067337D}" dt="2024-10-31T21:47:48.301" v="7015" actId="14100"/>
          <ac:spMkLst>
            <pc:docMk/>
            <pc:sldMk cId="4268581037" sldId="275"/>
            <ac:spMk id="14" creationId="{640CC2D5-7A69-2291-D180-54FA7592CD45}"/>
          </ac:spMkLst>
        </pc:spChg>
        <pc:spChg chg="add mod">
          <ac:chgData name="Thomas Cornet" userId="aa5bec9a-4887-46ce-bd0c-309f39006942" providerId="ADAL" clId="{E1F41474-45B8-5443-8561-62D6A067337D}" dt="2024-10-31T21:45:54.749" v="6983" actId="1076"/>
          <ac:spMkLst>
            <pc:docMk/>
            <pc:sldMk cId="4268581037" sldId="275"/>
            <ac:spMk id="16" creationId="{31A7C369-C502-61C7-080C-49339BAD0B71}"/>
          </ac:spMkLst>
        </pc:spChg>
        <pc:spChg chg="add mod">
          <ac:chgData name="Thomas Cornet" userId="aa5bec9a-4887-46ce-bd0c-309f39006942" providerId="ADAL" clId="{E1F41474-45B8-5443-8561-62D6A067337D}" dt="2024-10-31T21:47:52.098" v="7016" actId="13822"/>
          <ac:spMkLst>
            <pc:docMk/>
            <pc:sldMk cId="4268581037" sldId="275"/>
            <ac:spMk id="17" creationId="{51D75243-8965-02A2-F2CB-D672D77A9950}"/>
          </ac:spMkLst>
        </pc:spChg>
        <pc:spChg chg="add mod">
          <ac:chgData name="Thomas Cornet" userId="aa5bec9a-4887-46ce-bd0c-309f39006942" providerId="ADAL" clId="{E1F41474-45B8-5443-8561-62D6A067337D}" dt="2024-10-31T21:48:21.099" v="7043" actId="1076"/>
          <ac:spMkLst>
            <pc:docMk/>
            <pc:sldMk cId="4268581037" sldId="275"/>
            <ac:spMk id="19" creationId="{66368915-7B35-7178-0809-FAF21943F01A}"/>
          </ac:spMkLst>
        </pc:spChg>
        <pc:spChg chg="add mod">
          <ac:chgData name="Thomas Cornet" userId="aa5bec9a-4887-46ce-bd0c-309f39006942" providerId="ADAL" clId="{E1F41474-45B8-5443-8561-62D6A067337D}" dt="2024-11-01T11:19:26.223" v="11044" actId="207"/>
          <ac:spMkLst>
            <pc:docMk/>
            <pc:sldMk cId="4268581037" sldId="275"/>
            <ac:spMk id="20" creationId="{A2B3641E-59CF-1876-80E4-635080F27BF8}"/>
          </ac:spMkLst>
        </pc:spChg>
        <pc:picChg chg="del mod">
          <ac:chgData name="Thomas Cornet" userId="aa5bec9a-4887-46ce-bd0c-309f39006942" providerId="ADAL" clId="{E1F41474-45B8-5443-8561-62D6A067337D}" dt="2024-10-31T21:42:19.951" v="6791" actId="478"/>
          <ac:picMkLst>
            <pc:docMk/>
            <pc:sldMk cId="4268581037" sldId="275"/>
            <ac:picMk id="5" creationId="{09DE50FF-3FBD-EA90-13E2-7DF3EB04C5DC}"/>
          </ac:picMkLst>
        </pc:picChg>
        <pc:picChg chg="del mod">
          <ac:chgData name="Thomas Cornet" userId="aa5bec9a-4887-46ce-bd0c-309f39006942" providerId="ADAL" clId="{E1F41474-45B8-5443-8561-62D6A067337D}" dt="2024-10-31T21:42:20.538" v="6792" actId="478"/>
          <ac:picMkLst>
            <pc:docMk/>
            <pc:sldMk cId="4268581037" sldId="275"/>
            <ac:picMk id="6" creationId="{973D5424-0535-BA4F-FE93-E57D0C875C1B}"/>
          </ac:picMkLst>
        </pc:picChg>
        <pc:picChg chg="add del mod">
          <ac:chgData name="Thomas Cornet" userId="aa5bec9a-4887-46ce-bd0c-309f39006942" providerId="ADAL" clId="{E1F41474-45B8-5443-8561-62D6A067337D}" dt="2024-10-31T21:13:31.378" v="5669" actId="478"/>
          <ac:picMkLst>
            <pc:docMk/>
            <pc:sldMk cId="4268581037" sldId="275"/>
            <ac:picMk id="7" creationId="{21961FF9-88CE-52E9-6F7D-F7021FCDFA86}"/>
          </ac:picMkLst>
        </pc:picChg>
        <pc:picChg chg="del mod modCrop">
          <ac:chgData name="Thomas Cornet" userId="aa5bec9a-4887-46ce-bd0c-309f39006942" providerId="ADAL" clId="{E1F41474-45B8-5443-8561-62D6A067337D}" dt="2024-10-31T21:42:21.795" v="6794" actId="478"/>
          <ac:picMkLst>
            <pc:docMk/>
            <pc:sldMk cId="4268581037" sldId="275"/>
            <ac:picMk id="10" creationId="{964D8B3A-A56F-DFA2-3445-84E26959D487}"/>
          </ac:picMkLst>
        </pc:picChg>
        <pc:picChg chg="add del mod">
          <ac:chgData name="Thomas Cornet" userId="aa5bec9a-4887-46ce-bd0c-309f39006942" providerId="ADAL" clId="{E1F41474-45B8-5443-8561-62D6A067337D}" dt="2024-10-31T21:42:22.272" v="6795" actId="478"/>
          <ac:picMkLst>
            <pc:docMk/>
            <pc:sldMk cId="4268581037" sldId="275"/>
            <ac:picMk id="11" creationId="{4B77EEF0-D53A-322C-2BC0-617DD20966BF}"/>
          </ac:picMkLst>
        </pc:picChg>
        <pc:picChg chg="add mod modCrop">
          <ac:chgData name="Thomas Cornet" userId="aa5bec9a-4887-46ce-bd0c-309f39006942" providerId="ADAL" clId="{E1F41474-45B8-5443-8561-62D6A067337D}" dt="2024-10-31T21:45:16.946" v="6913" actId="1076"/>
          <ac:picMkLst>
            <pc:docMk/>
            <pc:sldMk cId="4268581037" sldId="275"/>
            <ac:picMk id="13" creationId="{FC6F8FD4-56D5-EEDF-CB84-22E8C1FDC3C6}"/>
          </ac:picMkLst>
        </pc:picChg>
        <pc:picChg chg="add mod">
          <ac:chgData name="Thomas Cornet" userId="aa5bec9a-4887-46ce-bd0c-309f39006942" providerId="ADAL" clId="{E1F41474-45B8-5443-8561-62D6A067337D}" dt="2024-11-01T11:19:31.822" v="11046" actId="1076"/>
          <ac:picMkLst>
            <pc:docMk/>
            <pc:sldMk cId="4268581037" sldId="275"/>
            <ac:picMk id="21" creationId="{9553F71F-0E49-5992-7DD4-69B42D183F02}"/>
          </ac:picMkLst>
        </pc:picChg>
        <pc:picChg chg="add del mod">
          <ac:chgData name="Thomas Cornet" userId="aa5bec9a-4887-46ce-bd0c-309f39006942" providerId="ADAL" clId="{E1F41474-45B8-5443-8561-62D6A067337D}" dt="2024-10-31T21:49:27.162" v="7065" actId="478"/>
          <ac:picMkLst>
            <pc:docMk/>
            <pc:sldMk cId="4268581037" sldId="275"/>
            <ac:picMk id="22" creationId="{8F11E124-3C21-4B1F-91DD-C098AEBF80B6}"/>
          </ac:picMkLst>
        </pc:picChg>
      </pc:sldChg>
      <pc:sldChg chg="addSp delSp modSp add mod ord">
        <pc:chgData name="Thomas Cornet" userId="aa5bec9a-4887-46ce-bd0c-309f39006942" providerId="ADAL" clId="{E1F41474-45B8-5443-8561-62D6A067337D}" dt="2024-10-31T21:36:33.248" v="6633" actId="20577"/>
        <pc:sldMkLst>
          <pc:docMk/>
          <pc:sldMk cId="1766443977" sldId="276"/>
        </pc:sldMkLst>
        <pc:spChg chg="mod">
          <ac:chgData name="Thomas Cornet" userId="aa5bec9a-4887-46ce-bd0c-309f39006942" providerId="ADAL" clId="{E1F41474-45B8-5443-8561-62D6A067337D}" dt="2024-10-31T21:22:43.889" v="5991" actId="20577"/>
          <ac:spMkLst>
            <pc:docMk/>
            <pc:sldMk cId="1766443977" sldId="276"/>
            <ac:spMk id="2" creationId="{8350C76A-1294-8EFE-05C0-A86FF8817787}"/>
          </ac:spMkLst>
        </pc:spChg>
        <pc:spChg chg="add mod">
          <ac:chgData name="Thomas Cornet" userId="aa5bec9a-4887-46ce-bd0c-309f39006942" providerId="ADAL" clId="{E1F41474-45B8-5443-8561-62D6A067337D}" dt="2024-10-31T21:36:33.248" v="6633" actId="20577"/>
          <ac:spMkLst>
            <pc:docMk/>
            <pc:sldMk cId="1766443977" sldId="276"/>
            <ac:spMk id="3" creationId="{F5E5A47A-9DA4-30EF-E6B0-6213B4D58B0B}"/>
          </ac:spMkLst>
        </pc:spChg>
        <pc:spChg chg="del">
          <ac:chgData name="Thomas Cornet" userId="aa5bec9a-4887-46ce-bd0c-309f39006942" providerId="ADAL" clId="{E1F41474-45B8-5443-8561-62D6A067337D}" dt="2024-10-31T21:24:25.438" v="6108" actId="478"/>
          <ac:spMkLst>
            <pc:docMk/>
            <pc:sldMk cId="1766443977" sldId="276"/>
            <ac:spMk id="8" creationId="{AE5E010B-F95B-8588-46C2-E06C6BB9E61C}"/>
          </ac:spMkLst>
        </pc:spChg>
        <pc:spChg chg="del">
          <ac:chgData name="Thomas Cornet" userId="aa5bec9a-4887-46ce-bd0c-309f39006942" providerId="ADAL" clId="{E1F41474-45B8-5443-8561-62D6A067337D}" dt="2024-10-31T21:20:04.237" v="5746" actId="478"/>
          <ac:spMkLst>
            <pc:docMk/>
            <pc:sldMk cId="1766443977" sldId="276"/>
            <ac:spMk id="9" creationId="{056A7578-02AE-63E5-C906-74521F34DD17}"/>
          </ac:spMkLst>
        </pc:spChg>
        <pc:picChg chg="mod">
          <ac:chgData name="Thomas Cornet" userId="aa5bec9a-4887-46ce-bd0c-309f39006942" providerId="ADAL" clId="{E1F41474-45B8-5443-8561-62D6A067337D}" dt="2024-10-31T21:26:09.203" v="6277" actId="1076"/>
          <ac:picMkLst>
            <pc:docMk/>
            <pc:sldMk cId="1766443977" sldId="276"/>
            <ac:picMk id="5" creationId="{0F884322-1A25-77AF-6359-078020FB0ED3}"/>
          </ac:picMkLst>
        </pc:picChg>
        <pc:picChg chg="mod">
          <ac:chgData name="Thomas Cornet" userId="aa5bec9a-4887-46ce-bd0c-309f39006942" providerId="ADAL" clId="{E1F41474-45B8-5443-8561-62D6A067337D}" dt="2024-10-31T21:26:07.685" v="6276" actId="1076"/>
          <ac:picMkLst>
            <pc:docMk/>
            <pc:sldMk cId="1766443977" sldId="276"/>
            <ac:picMk id="6" creationId="{A28BDAB4-3975-5725-6BB5-343746977671}"/>
          </ac:picMkLst>
        </pc:picChg>
        <pc:picChg chg="del">
          <ac:chgData name="Thomas Cornet" userId="aa5bec9a-4887-46ce-bd0c-309f39006942" providerId="ADAL" clId="{E1F41474-45B8-5443-8561-62D6A067337D}" dt="2024-10-31T21:20:04.237" v="5746" actId="478"/>
          <ac:picMkLst>
            <pc:docMk/>
            <pc:sldMk cId="1766443977" sldId="276"/>
            <ac:picMk id="10" creationId="{7DA1790C-0706-5759-4E30-2485F98F6C3A}"/>
          </ac:picMkLst>
        </pc:picChg>
        <pc:picChg chg="del">
          <ac:chgData name="Thomas Cornet" userId="aa5bec9a-4887-46ce-bd0c-309f39006942" providerId="ADAL" clId="{E1F41474-45B8-5443-8561-62D6A067337D}" dt="2024-10-31T21:20:04.237" v="5746" actId="478"/>
          <ac:picMkLst>
            <pc:docMk/>
            <pc:sldMk cId="1766443977" sldId="276"/>
            <ac:picMk id="11" creationId="{D7FFE488-0B7E-AFB4-4C82-23C14D301499}"/>
          </ac:picMkLst>
        </pc:picChg>
      </pc:sldChg>
      <pc:sldChg chg="del">
        <pc:chgData name="Thomas Cornet" userId="aa5bec9a-4887-46ce-bd0c-309f39006942" providerId="ADAL" clId="{E1F41474-45B8-5443-8561-62D6A067337D}" dt="2024-10-31T10:02:57.456" v="4" actId="2696"/>
        <pc:sldMkLst>
          <pc:docMk/>
          <pc:sldMk cId="2848974813" sldId="276"/>
        </pc:sldMkLst>
      </pc:sldChg>
      <pc:sldChg chg="del">
        <pc:chgData name="Thomas Cornet" userId="aa5bec9a-4887-46ce-bd0c-309f39006942" providerId="ADAL" clId="{E1F41474-45B8-5443-8561-62D6A067337D}" dt="2024-10-31T10:02:57.458" v="5" actId="2696"/>
        <pc:sldMkLst>
          <pc:docMk/>
          <pc:sldMk cId="184905735" sldId="277"/>
        </pc:sldMkLst>
      </pc:sldChg>
      <pc:sldChg chg="addSp delSp modSp add mod">
        <pc:chgData name="Thomas Cornet" userId="aa5bec9a-4887-46ce-bd0c-309f39006942" providerId="ADAL" clId="{E1F41474-45B8-5443-8561-62D6A067337D}" dt="2024-11-01T11:32:11.607" v="11334" actId="1076"/>
        <pc:sldMkLst>
          <pc:docMk/>
          <pc:sldMk cId="2958266112" sldId="277"/>
        </pc:sldMkLst>
        <pc:spChg chg="mod">
          <ac:chgData name="Thomas Cornet" userId="aa5bec9a-4887-46ce-bd0c-309f39006942" providerId="ADAL" clId="{E1F41474-45B8-5443-8561-62D6A067337D}" dt="2024-10-31T21:27:20.114" v="6288" actId="20577"/>
          <ac:spMkLst>
            <pc:docMk/>
            <pc:sldMk cId="2958266112" sldId="277"/>
            <ac:spMk id="2" creationId="{ADD76560-C19F-EC93-B0D6-E330F6BCCAFA}"/>
          </ac:spMkLst>
        </pc:spChg>
        <pc:spChg chg="mod">
          <ac:chgData name="Thomas Cornet" userId="aa5bec9a-4887-46ce-bd0c-309f39006942" providerId="ADAL" clId="{E1F41474-45B8-5443-8561-62D6A067337D}" dt="2024-10-31T21:36:22.866" v="6601" actId="20577"/>
          <ac:spMkLst>
            <pc:docMk/>
            <pc:sldMk cId="2958266112" sldId="277"/>
            <ac:spMk id="3" creationId="{3FEA8B66-7EE1-08CF-928F-24129823CCE0}"/>
          </ac:spMkLst>
        </pc:spChg>
        <pc:picChg chg="add mod">
          <ac:chgData name="Thomas Cornet" userId="aa5bec9a-4887-46ce-bd0c-309f39006942" providerId="ADAL" clId="{E1F41474-45B8-5443-8561-62D6A067337D}" dt="2024-11-01T11:32:11.607" v="11334" actId="1076"/>
          <ac:picMkLst>
            <pc:docMk/>
            <pc:sldMk cId="2958266112" sldId="277"/>
            <ac:picMk id="4" creationId="{C5A71CDF-DA72-303A-4003-280F4994E61F}"/>
          </ac:picMkLst>
        </pc:picChg>
        <pc:picChg chg="del">
          <ac:chgData name="Thomas Cornet" userId="aa5bec9a-4887-46ce-bd0c-309f39006942" providerId="ADAL" clId="{E1F41474-45B8-5443-8561-62D6A067337D}" dt="2024-10-31T21:27:57.934" v="6302" actId="478"/>
          <ac:picMkLst>
            <pc:docMk/>
            <pc:sldMk cId="2958266112" sldId="277"/>
            <ac:picMk id="5" creationId="{2E70268E-F25B-B716-81D4-4F69BD69AE66}"/>
          </ac:picMkLst>
        </pc:picChg>
        <pc:picChg chg="del">
          <ac:chgData name="Thomas Cornet" userId="aa5bec9a-4887-46ce-bd0c-309f39006942" providerId="ADAL" clId="{E1F41474-45B8-5443-8561-62D6A067337D}" dt="2024-10-31T21:27:37.638" v="6298" actId="478"/>
          <ac:picMkLst>
            <pc:docMk/>
            <pc:sldMk cId="2958266112" sldId="277"/>
            <ac:picMk id="6" creationId="{E913C9A4-69C8-6F46-252C-CB5CEB58FD4B}"/>
          </ac:picMkLst>
        </pc:picChg>
        <pc:picChg chg="add mod">
          <ac:chgData name="Thomas Cornet" userId="aa5bec9a-4887-46ce-bd0c-309f39006942" providerId="ADAL" clId="{E1F41474-45B8-5443-8561-62D6A067337D}" dt="2024-10-31T21:28:02.451" v="6304" actId="1076"/>
          <ac:picMkLst>
            <pc:docMk/>
            <pc:sldMk cId="2958266112" sldId="277"/>
            <ac:picMk id="7" creationId="{FE8B8066-B49B-6758-F498-6825FAE15C6E}"/>
          </ac:picMkLst>
        </pc:picChg>
      </pc:sldChg>
      <pc:sldChg chg="del">
        <pc:chgData name="Thomas Cornet" userId="aa5bec9a-4887-46ce-bd0c-309f39006942" providerId="ADAL" clId="{E1F41474-45B8-5443-8561-62D6A067337D}" dt="2024-10-31T10:02:57.475" v="21" actId="2696"/>
        <pc:sldMkLst>
          <pc:docMk/>
          <pc:sldMk cId="1507588015" sldId="278"/>
        </pc:sldMkLst>
      </pc:sldChg>
      <pc:sldChg chg="addSp delSp modSp add mod ord">
        <pc:chgData name="Thomas Cornet" userId="aa5bec9a-4887-46ce-bd0c-309f39006942" providerId="ADAL" clId="{E1F41474-45B8-5443-8561-62D6A067337D}" dt="2024-11-01T10:09:29.059" v="9147" actId="1036"/>
        <pc:sldMkLst>
          <pc:docMk/>
          <pc:sldMk cId="3851123804" sldId="278"/>
        </pc:sldMkLst>
        <pc:spChg chg="mod">
          <ac:chgData name="Thomas Cornet" userId="aa5bec9a-4887-46ce-bd0c-309f39006942" providerId="ADAL" clId="{E1F41474-45B8-5443-8561-62D6A067337D}" dt="2024-11-01T09:23:34.150" v="8288" actId="20577"/>
          <ac:spMkLst>
            <pc:docMk/>
            <pc:sldMk cId="3851123804" sldId="278"/>
            <ac:spMk id="2" creationId="{46665BCE-99A5-20DA-5CBA-48309FDE4888}"/>
          </ac:spMkLst>
        </pc:spChg>
        <pc:spChg chg="add del mod">
          <ac:chgData name="Thomas Cornet" userId="aa5bec9a-4887-46ce-bd0c-309f39006942" providerId="ADAL" clId="{E1F41474-45B8-5443-8561-62D6A067337D}" dt="2024-11-01T10:01:50.294" v="8950" actId="478"/>
          <ac:spMkLst>
            <pc:docMk/>
            <pc:sldMk cId="3851123804" sldId="278"/>
            <ac:spMk id="6" creationId="{638FF0F2-FA2F-A87A-CA27-75BBE3DD21ED}"/>
          </ac:spMkLst>
        </pc:spChg>
        <pc:spChg chg="mod">
          <ac:chgData name="Thomas Cornet" userId="aa5bec9a-4887-46ce-bd0c-309f39006942" providerId="ADAL" clId="{E1F41474-45B8-5443-8561-62D6A067337D}" dt="2024-11-01T10:04:06.653" v="9047" actId="1076"/>
          <ac:spMkLst>
            <pc:docMk/>
            <pc:sldMk cId="3851123804" sldId="278"/>
            <ac:spMk id="7" creationId="{01A3C233-3734-C4F9-28DE-6DED0948DEDA}"/>
          </ac:spMkLst>
        </pc:spChg>
        <pc:spChg chg="del">
          <ac:chgData name="Thomas Cornet" userId="aa5bec9a-4887-46ce-bd0c-309f39006942" providerId="ADAL" clId="{E1F41474-45B8-5443-8561-62D6A067337D}" dt="2024-11-01T09:23:41.110" v="8290" actId="478"/>
          <ac:spMkLst>
            <pc:docMk/>
            <pc:sldMk cId="3851123804" sldId="278"/>
            <ac:spMk id="12" creationId="{D4D87642-3746-E2E7-63C6-4A07DA2A70D5}"/>
          </ac:spMkLst>
        </pc:spChg>
        <pc:spChg chg="del">
          <ac:chgData name="Thomas Cornet" userId="aa5bec9a-4887-46ce-bd0c-309f39006942" providerId="ADAL" clId="{E1F41474-45B8-5443-8561-62D6A067337D}" dt="2024-11-01T09:28:05.060" v="8493" actId="478"/>
          <ac:spMkLst>
            <pc:docMk/>
            <pc:sldMk cId="3851123804" sldId="278"/>
            <ac:spMk id="15" creationId="{FD7AA5F6-5A38-0618-4A38-C97632DF5D4B}"/>
          </ac:spMkLst>
        </pc:spChg>
        <pc:spChg chg="del">
          <ac:chgData name="Thomas Cornet" userId="aa5bec9a-4887-46ce-bd0c-309f39006942" providerId="ADAL" clId="{E1F41474-45B8-5443-8561-62D6A067337D}" dt="2024-11-01T09:28:07.428" v="8494" actId="478"/>
          <ac:spMkLst>
            <pc:docMk/>
            <pc:sldMk cId="3851123804" sldId="278"/>
            <ac:spMk id="16" creationId="{26E3D4C0-6ACE-D7AE-BC17-87DA8B83BD82}"/>
          </ac:spMkLst>
        </pc:spChg>
        <pc:spChg chg="add del mod">
          <ac:chgData name="Thomas Cornet" userId="aa5bec9a-4887-46ce-bd0c-309f39006942" providerId="ADAL" clId="{E1F41474-45B8-5443-8561-62D6A067337D}" dt="2024-11-01T10:04:28.604" v="9050"/>
          <ac:spMkLst>
            <pc:docMk/>
            <pc:sldMk cId="3851123804" sldId="278"/>
            <ac:spMk id="17" creationId="{98BA7667-080A-26CA-8AB1-7EA31B929721}"/>
          </ac:spMkLst>
        </pc:spChg>
        <pc:spChg chg="add mod">
          <ac:chgData name="Thomas Cornet" userId="aa5bec9a-4887-46ce-bd0c-309f39006942" providerId="ADAL" clId="{E1F41474-45B8-5443-8561-62D6A067337D}" dt="2024-11-01T10:06:38.555" v="9056" actId="1037"/>
          <ac:spMkLst>
            <pc:docMk/>
            <pc:sldMk cId="3851123804" sldId="278"/>
            <ac:spMk id="18" creationId="{D71BB7C6-EB9D-F188-9C34-8187A8FD5644}"/>
          </ac:spMkLst>
        </pc:spChg>
        <pc:spChg chg="add mod">
          <ac:chgData name="Thomas Cornet" userId="aa5bec9a-4887-46ce-bd0c-309f39006942" providerId="ADAL" clId="{E1F41474-45B8-5443-8561-62D6A067337D}" dt="2024-11-01T10:06:48.704" v="9060" actId="1036"/>
          <ac:spMkLst>
            <pc:docMk/>
            <pc:sldMk cId="3851123804" sldId="278"/>
            <ac:spMk id="19" creationId="{9E4BD4DA-0C24-A838-A7D4-B76975E0B694}"/>
          </ac:spMkLst>
        </pc:spChg>
        <pc:spChg chg="add mod">
          <ac:chgData name="Thomas Cornet" userId="aa5bec9a-4887-46ce-bd0c-309f39006942" providerId="ADAL" clId="{E1F41474-45B8-5443-8561-62D6A067337D}" dt="2024-11-01T10:08:26.958" v="9134" actId="1076"/>
          <ac:spMkLst>
            <pc:docMk/>
            <pc:sldMk cId="3851123804" sldId="278"/>
            <ac:spMk id="21" creationId="{27BFD1F5-3BB7-194A-2053-43376E65E642}"/>
          </ac:spMkLst>
        </pc:spChg>
        <pc:graphicFrameChg chg="add del mod modGraphic">
          <ac:chgData name="Thomas Cornet" userId="aa5bec9a-4887-46ce-bd0c-309f39006942" providerId="ADAL" clId="{E1F41474-45B8-5443-8561-62D6A067337D}" dt="2024-11-01T09:26:30.736" v="8490" actId="478"/>
          <ac:graphicFrameMkLst>
            <pc:docMk/>
            <pc:sldMk cId="3851123804" sldId="278"/>
            <ac:graphicFrameMk id="3" creationId="{57BD3101-3C4C-A32B-14F7-62AEDFA42F80}"/>
          </ac:graphicFrameMkLst>
        </pc:graphicFrameChg>
        <pc:picChg chg="add mod">
          <ac:chgData name="Thomas Cornet" userId="aa5bec9a-4887-46ce-bd0c-309f39006942" providerId="ADAL" clId="{E1F41474-45B8-5443-8561-62D6A067337D}" dt="2024-11-01T10:04:04.248" v="9046" actId="1076"/>
          <ac:picMkLst>
            <pc:docMk/>
            <pc:sldMk cId="3851123804" sldId="278"/>
            <ac:picMk id="4" creationId="{A3FDE682-49D6-3317-C851-909E3182F8ED}"/>
          </ac:picMkLst>
        </pc:picChg>
        <pc:picChg chg="add del mod">
          <ac:chgData name="Thomas Cornet" userId="aa5bec9a-4887-46ce-bd0c-309f39006942" providerId="ADAL" clId="{E1F41474-45B8-5443-8561-62D6A067337D}" dt="2024-11-01T10:01:50.294" v="8950" actId="478"/>
          <ac:picMkLst>
            <pc:docMk/>
            <pc:sldMk cId="3851123804" sldId="278"/>
            <ac:picMk id="5" creationId="{D1A152C8-9637-1212-1BFA-E849A215362F}"/>
          </ac:picMkLst>
        </pc:picChg>
        <pc:picChg chg="add del">
          <ac:chgData name="Thomas Cornet" userId="aa5bec9a-4887-46ce-bd0c-309f39006942" providerId="ADAL" clId="{E1F41474-45B8-5443-8561-62D6A067337D}" dt="2024-11-01T09:33:30.596" v="8558" actId="478"/>
          <ac:picMkLst>
            <pc:docMk/>
            <pc:sldMk cId="3851123804" sldId="278"/>
            <ac:picMk id="8" creationId="{00773242-B598-AAB0-5C80-E172F2A0637C}"/>
          </ac:picMkLst>
        </pc:picChg>
        <pc:picChg chg="add del mod">
          <ac:chgData name="Thomas Cornet" userId="aa5bec9a-4887-46ce-bd0c-309f39006942" providerId="ADAL" clId="{E1F41474-45B8-5443-8561-62D6A067337D}" dt="2024-11-01T10:09:12.519" v="9135" actId="478"/>
          <ac:picMkLst>
            <pc:docMk/>
            <pc:sldMk cId="3851123804" sldId="278"/>
            <ac:picMk id="9" creationId="{AE085976-B94A-4261-6E12-432DE5DA07DC}"/>
          </ac:picMkLst>
        </pc:picChg>
        <pc:picChg chg="del">
          <ac:chgData name="Thomas Cornet" userId="aa5bec9a-4887-46ce-bd0c-309f39006942" providerId="ADAL" clId="{E1F41474-45B8-5443-8561-62D6A067337D}" dt="2024-11-01T09:23:38.573" v="8289" actId="478"/>
          <ac:picMkLst>
            <pc:docMk/>
            <pc:sldMk cId="3851123804" sldId="278"/>
            <ac:picMk id="10" creationId="{DEA3F6A2-14AB-382C-1FB9-CDF30F872AEE}"/>
          </ac:picMkLst>
        </pc:picChg>
        <pc:picChg chg="add mod">
          <ac:chgData name="Thomas Cornet" userId="aa5bec9a-4887-46ce-bd0c-309f39006942" providerId="ADAL" clId="{E1F41474-45B8-5443-8561-62D6A067337D}" dt="2024-11-01T10:03:59.755" v="9045"/>
          <ac:picMkLst>
            <pc:docMk/>
            <pc:sldMk cId="3851123804" sldId="278"/>
            <ac:picMk id="11" creationId="{5A0426C8-46DB-E963-968A-311B506670CC}"/>
          </ac:picMkLst>
        </pc:picChg>
        <pc:picChg chg="del">
          <ac:chgData name="Thomas Cornet" userId="aa5bec9a-4887-46ce-bd0c-309f39006942" providerId="ADAL" clId="{E1F41474-45B8-5443-8561-62D6A067337D}" dt="2024-11-01T09:28:05.060" v="8493" actId="478"/>
          <ac:picMkLst>
            <pc:docMk/>
            <pc:sldMk cId="3851123804" sldId="278"/>
            <ac:picMk id="13" creationId="{723E77B4-820C-C4AC-5E64-03019B62779E}"/>
          </ac:picMkLst>
        </pc:picChg>
        <pc:picChg chg="del">
          <ac:chgData name="Thomas Cornet" userId="aa5bec9a-4887-46ce-bd0c-309f39006942" providerId="ADAL" clId="{E1F41474-45B8-5443-8561-62D6A067337D}" dt="2024-11-01T09:28:05.060" v="8493" actId="478"/>
          <ac:picMkLst>
            <pc:docMk/>
            <pc:sldMk cId="3851123804" sldId="278"/>
            <ac:picMk id="14" creationId="{05893172-8335-70B9-8723-DF2F17FA9F79}"/>
          </ac:picMkLst>
        </pc:picChg>
        <pc:picChg chg="add mod">
          <ac:chgData name="Thomas Cornet" userId="aa5bec9a-4887-46ce-bd0c-309f39006942" providerId="ADAL" clId="{E1F41474-45B8-5443-8561-62D6A067337D}" dt="2024-11-01T10:09:29.059" v="9147" actId="1036"/>
          <ac:picMkLst>
            <pc:docMk/>
            <pc:sldMk cId="3851123804" sldId="278"/>
            <ac:picMk id="22" creationId="{917150F9-FBAD-B8B6-C21B-F3D73829D858}"/>
          </ac:picMkLst>
        </pc:picChg>
      </pc:sldChg>
      <pc:sldChg chg="modSp add mod ord">
        <pc:chgData name="Thomas Cornet" userId="aa5bec9a-4887-46ce-bd0c-309f39006942" providerId="ADAL" clId="{E1F41474-45B8-5443-8561-62D6A067337D}" dt="2024-11-01T10:33:46.056" v="9622" actId="20578"/>
        <pc:sldMkLst>
          <pc:docMk/>
          <pc:sldMk cId="3367711840" sldId="279"/>
        </pc:sldMkLst>
        <pc:spChg chg="mod">
          <ac:chgData name="Thomas Cornet" userId="aa5bec9a-4887-46ce-bd0c-309f39006942" providerId="ADAL" clId="{E1F41474-45B8-5443-8561-62D6A067337D}" dt="2024-11-01T10:33:35.661" v="9620" actId="20577"/>
          <ac:spMkLst>
            <pc:docMk/>
            <pc:sldMk cId="3367711840" sldId="279"/>
            <ac:spMk id="4" creationId="{AC77A8B0-2B3D-4623-284B-2394E8664B3B}"/>
          </ac:spMkLst>
        </pc:spChg>
        <pc:spChg chg="mod">
          <ac:chgData name="Thomas Cornet" userId="aa5bec9a-4887-46ce-bd0c-309f39006942" providerId="ADAL" clId="{E1F41474-45B8-5443-8561-62D6A067337D}" dt="2024-11-01T10:33:41.951" v="9621" actId="1076"/>
          <ac:spMkLst>
            <pc:docMk/>
            <pc:sldMk cId="3367711840" sldId="279"/>
            <ac:spMk id="7" creationId="{61B63788-1460-F56B-643D-258ED2A930DF}"/>
          </ac:spMkLst>
        </pc:spChg>
        <pc:picChg chg="mod">
          <ac:chgData name="Thomas Cornet" userId="aa5bec9a-4887-46ce-bd0c-309f39006942" providerId="ADAL" clId="{E1F41474-45B8-5443-8561-62D6A067337D}" dt="2024-11-01T10:33:41.951" v="9621" actId="1076"/>
          <ac:picMkLst>
            <pc:docMk/>
            <pc:sldMk cId="3367711840" sldId="279"/>
            <ac:picMk id="6" creationId="{20D90CA8-5E51-35B4-20EB-3DE95F6500E9}"/>
          </ac:picMkLst>
        </pc:picChg>
      </pc:sldChg>
      <pc:sldChg chg="addSp delSp modSp add mod">
        <pc:chgData name="Thomas Cornet" userId="aa5bec9a-4887-46ce-bd0c-309f39006942" providerId="ADAL" clId="{E1F41474-45B8-5443-8561-62D6A067337D}" dt="2024-11-01T11:04:28.156" v="10414" actId="20577"/>
        <pc:sldMkLst>
          <pc:docMk/>
          <pc:sldMk cId="160860985" sldId="280"/>
        </pc:sldMkLst>
        <pc:spChg chg="add mod">
          <ac:chgData name="Thomas Cornet" userId="aa5bec9a-4887-46ce-bd0c-309f39006942" providerId="ADAL" clId="{E1F41474-45B8-5443-8561-62D6A067337D}" dt="2024-11-01T11:00:45.050" v="10135" actId="1036"/>
          <ac:spMkLst>
            <pc:docMk/>
            <pc:sldMk cId="160860985" sldId="280"/>
            <ac:spMk id="7" creationId="{90AB6C24-BEB1-FC94-4CC8-6F5ECBF4F466}"/>
          </ac:spMkLst>
        </pc:spChg>
        <pc:spChg chg="add mod">
          <ac:chgData name="Thomas Cornet" userId="aa5bec9a-4887-46ce-bd0c-309f39006942" providerId="ADAL" clId="{E1F41474-45B8-5443-8561-62D6A067337D}" dt="2024-11-01T11:01:10.411" v="10151" actId="20577"/>
          <ac:spMkLst>
            <pc:docMk/>
            <pc:sldMk cId="160860985" sldId="280"/>
            <ac:spMk id="8" creationId="{BD8B1447-9FF5-6696-18E4-2BD9016D5793}"/>
          </ac:spMkLst>
        </pc:spChg>
        <pc:spChg chg="mod">
          <ac:chgData name="Thomas Cornet" userId="aa5bec9a-4887-46ce-bd0c-309f39006942" providerId="ADAL" clId="{E1F41474-45B8-5443-8561-62D6A067337D}" dt="2024-11-01T10:59:34.047" v="10052" actId="14100"/>
          <ac:spMkLst>
            <pc:docMk/>
            <pc:sldMk cId="160860985" sldId="280"/>
            <ac:spMk id="11" creationId="{43A9211D-3D7E-36A3-BE04-7523C0407964}"/>
          </ac:spMkLst>
        </pc:spChg>
        <pc:spChg chg="mod">
          <ac:chgData name="Thomas Cornet" userId="aa5bec9a-4887-46ce-bd0c-309f39006942" providerId="ADAL" clId="{E1F41474-45B8-5443-8561-62D6A067337D}" dt="2024-11-01T11:00:27.373" v="10130" actId="1076"/>
          <ac:spMkLst>
            <pc:docMk/>
            <pc:sldMk cId="160860985" sldId="280"/>
            <ac:spMk id="12" creationId="{38584092-C28D-D6D6-308B-B598CFA8FA16}"/>
          </ac:spMkLst>
        </pc:spChg>
        <pc:spChg chg="add mod">
          <ac:chgData name="Thomas Cornet" userId="aa5bec9a-4887-46ce-bd0c-309f39006942" providerId="ADAL" clId="{E1F41474-45B8-5443-8561-62D6A067337D}" dt="2024-11-01T11:01:59.441" v="10159" actId="208"/>
          <ac:spMkLst>
            <pc:docMk/>
            <pc:sldMk cId="160860985" sldId="280"/>
            <ac:spMk id="13" creationId="{781DBF30-8B3A-0373-8BA7-961AE9FA6E88}"/>
          </ac:spMkLst>
        </pc:spChg>
        <pc:spChg chg="mod">
          <ac:chgData name="Thomas Cornet" userId="aa5bec9a-4887-46ce-bd0c-309f39006942" providerId="ADAL" clId="{E1F41474-45B8-5443-8561-62D6A067337D}" dt="2024-11-01T11:04:28.156" v="10414" actId="20577"/>
          <ac:spMkLst>
            <pc:docMk/>
            <pc:sldMk cId="160860985" sldId="280"/>
            <ac:spMk id="14" creationId="{35B33690-52A9-7608-5FC6-E214B4FED90A}"/>
          </ac:spMkLst>
        </pc:spChg>
        <pc:spChg chg="mod">
          <ac:chgData name="Thomas Cornet" userId="aa5bec9a-4887-46ce-bd0c-309f39006942" providerId="ADAL" clId="{E1F41474-45B8-5443-8561-62D6A067337D}" dt="2024-11-01T10:59:15.156" v="10016" actId="14100"/>
          <ac:spMkLst>
            <pc:docMk/>
            <pc:sldMk cId="160860985" sldId="280"/>
            <ac:spMk id="15" creationId="{382639C4-7995-752F-DDA3-B022E39034DA}"/>
          </ac:spMkLst>
        </pc:spChg>
        <pc:spChg chg="del">
          <ac:chgData name="Thomas Cornet" userId="aa5bec9a-4887-46ce-bd0c-309f39006942" providerId="ADAL" clId="{E1F41474-45B8-5443-8561-62D6A067337D}" dt="2024-11-01T11:00:13.553" v="10120" actId="478"/>
          <ac:spMkLst>
            <pc:docMk/>
            <pc:sldMk cId="160860985" sldId="280"/>
            <ac:spMk id="17" creationId="{2F1FEF18-7CE8-3B20-5EC4-BFC1C2195BCD}"/>
          </ac:spMkLst>
        </pc:spChg>
        <pc:spChg chg="mod">
          <ac:chgData name="Thomas Cornet" userId="aa5bec9a-4887-46ce-bd0c-309f39006942" providerId="ADAL" clId="{E1F41474-45B8-5443-8561-62D6A067337D}" dt="2024-11-01T11:04:21.109" v="10412" actId="20577"/>
          <ac:spMkLst>
            <pc:docMk/>
            <pc:sldMk cId="160860985" sldId="280"/>
            <ac:spMk id="18" creationId="{D162551C-02C5-0F4C-1BCF-B062591D759A}"/>
          </ac:spMkLst>
        </pc:spChg>
        <pc:picChg chg="add mod">
          <ac:chgData name="Thomas Cornet" userId="aa5bec9a-4887-46ce-bd0c-309f39006942" providerId="ADAL" clId="{E1F41474-45B8-5443-8561-62D6A067337D}" dt="2024-11-01T10:59:53.723" v="10073" actId="14100"/>
          <ac:picMkLst>
            <pc:docMk/>
            <pc:sldMk cId="160860985" sldId="280"/>
            <ac:picMk id="3" creationId="{AEA9C8AE-D0BD-4478-E0D9-89B8DE3A3CF0}"/>
          </ac:picMkLst>
        </pc:picChg>
        <pc:picChg chg="add mod">
          <ac:chgData name="Thomas Cornet" userId="aa5bec9a-4887-46ce-bd0c-309f39006942" providerId="ADAL" clId="{E1F41474-45B8-5443-8561-62D6A067337D}" dt="2024-11-01T10:56:45.755" v="10002" actId="1440"/>
          <ac:picMkLst>
            <pc:docMk/>
            <pc:sldMk cId="160860985" sldId="280"/>
            <ac:picMk id="4" creationId="{9D897DA9-1B2E-9214-7486-4D836A4FD422}"/>
          </ac:picMkLst>
        </pc:picChg>
        <pc:picChg chg="del">
          <ac:chgData name="Thomas Cornet" userId="aa5bec9a-4887-46ce-bd0c-309f39006942" providerId="ADAL" clId="{E1F41474-45B8-5443-8561-62D6A067337D}" dt="2024-11-01T10:55:04.276" v="9992" actId="478"/>
          <ac:picMkLst>
            <pc:docMk/>
            <pc:sldMk cId="160860985" sldId="280"/>
            <ac:picMk id="5" creationId="{8E9A54F5-9F50-459C-0DF8-55B4707669EC}"/>
          </ac:picMkLst>
        </pc:picChg>
        <pc:picChg chg="add mod">
          <ac:chgData name="Thomas Cornet" userId="aa5bec9a-4887-46ce-bd0c-309f39006942" providerId="ADAL" clId="{E1F41474-45B8-5443-8561-62D6A067337D}" dt="2024-11-01T11:01:20.338" v="10155" actId="1076"/>
          <ac:picMkLst>
            <pc:docMk/>
            <pc:sldMk cId="160860985" sldId="280"/>
            <ac:picMk id="6" creationId="{E71ABA09-CB1D-9903-4527-8A7EC1F2FD1D}"/>
          </ac:picMkLst>
        </pc:picChg>
        <pc:picChg chg="del">
          <ac:chgData name="Thomas Cornet" userId="aa5bec9a-4887-46ce-bd0c-309f39006942" providerId="ADAL" clId="{E1F41474-45B8-5443-8561-62D6A067337D}" dt="2024-11-01T10:55:06.255" v="9993" actId="478"/>
          <ac:picMkLst>
            <pc:docMk/>
            <pc:sldMk cId="160860985" sldId="280"/>
            <ac:picMk id="9" creationId="{76D9BD89-647C-B4FF-5E70-337635C6835F}"/>
          </ac:picMkLst>
        </pc:picChg>
        <pc:picChg chg="del">
          <ac:chgData name="Thomas Cornet" userId="aa5bec9a-4887-46ce-bd0c-309f39006942" providerId="ADAL" clId="{E1F41474-45B8-5443-8561-62D6A067337D}" dt="2024-11-01T10:56:26.723" v="9997" actId="478"/>
          <ac:picMkLst>
            <pc:docMk/>
            <pc:sldMk cId="160860985" sldId="280"/>
            <ac:picMk id="10" creationId="{4A5D3AC0-CC4F-05B0-1A5F-388FE6D3D62C}"/>
          </ac:picMkLst>
        </pc:picChg>
      </pc:sldChg>
      <pc:sldChg chg="modSp add mod">
        <pc:chgData name="Thomas Cornet" userId="aa5bec9a-4887-46ce-bd0c-309f39006942" providerId="ADAL" clId="{E1F41474-45B8-5443-8561-62D6A067337D}" dt="2024-11-01T11:14:41.328" v="11003" actId="20577"/>
        <pc:sldMkLst>
          <pc:docMk/>
          <pc:sldMk cId="2143534617" sldId="281"/>
        </pc:sldMkLst>
        <pc:spChg chg="mod">
          <ac:chgData name="Thomas Cornet" userId="aa5bec9a-4887-46ce-bd0c-309f39006942" providerId="ADAL" clId="{E1F41474-45B8-5443-8561-62D6A067337D}" dt="2024-11-01T11:14:41.328" v="11003" actId="20577"/>
          <ac:spMkLst>
            <pc:docMk/>
            <pc:sldMk cId="2143534617" sldId="281"/>
            <ac:spMk id="3" creationId="{0B07F0F1-E834-F454-4989-2F6B3EEC6CA0}"/>
          </ac:spMkLst>
        </pc:spChg>
      </pc:sldChg>
      <pc:sldChg chg="add del">
        <pc:chgData name="Thomas Cornet" userId="aa5bec9a-4887-46ce-bd0c-309f39006942" providerId="ADAL" clId="{E1F41474-45B8-5443-8561-62D6A067337D}" dt="2024-11-01T11:35:27.730" v="11352" actId="2890"/>
        <pc:sldMkLst>
          <pc:docMk/>
          <pc:sldMk cId="558895602" sldId="282"/>
        </pc:sldMkLst>
      </pc:sldChg>
      <pc:sldChg chg="del">
        <pc:chgData name="Thomas Cornet" userId="aa5bec9a-4887-46ce-bd0c-309f39006942" providerId="ADAL" clId="{E1F41474-45B8-5443-8561-62D6A067337D}" dt="2024-10-31T10:02:57.463" v="10" actId="2696"/>
        <pc:sldMkLst>
          <pc:docMk/>
          <pc:sldMk cId="3625769046" sldId="285"/>
        </pc:sldMkLst>
      </pc:sldChg>
      <pc:sldChg chg="del">
        <pc:chgData name="Thomas Cornet" userId="aa5bec9a-4887-46ce-bd0c-309f39006942" providerId="ADAL" clId="{E1F41474-45B8-5443-8561-62D6A067337D}" dt="2024-10-31T10:02:57.523" v="35" actId="2696"/>
        <pc:sldMkLst>
          <pc:docMk/>
          <pc:sldMk cId="1707180878" sldId="286"/>
        </pc:sldMkLst>
      </pc:sldChg>
      <pc:sldChg chg="del">
        <pc:chgData name="Thomas Cornet" userId="aa5bec9a-4887-46ce-bd0c-309f39006942" providerId="ADAL" clId="{E1F41474-45B8-5443-8561-62D6A067337D}" dt="2024-10-31T10:02:57.488" v="29" actId="2696"/>
        <pc:sldMkLst>
          <pc:docMk/>
          <pc:sldMk cId="4064632141" sldId="287"/>
        </pc:sldMkLst>
      </pc:sldChg>
      <pc:sldChg chg="del">
        <pc:chgData name="Thomas Cornet" userId="aa5bec9a-4887-46ce-bd0c-309f39006942" providerId="ADAL" clId="{E1F41474-45B8-5443-8561-62D6A067337D}" dt="2024-10-31T10:02:57.462" v="8" actId="2696"/>
        <pc:sldMkLst>
          <pc:docMk/>
          <pc:sldMk cId="2219933806" sldId="288"/>
        </pc:sldMkLst>
      </pc:sldChg>
      <pc:sldChg chg="del">
        <pc:chgData name="Thomas Cornet" userId="aa5bec9a-4887-46ce-bd0c-309f39006942" providerId="ADAL" clId="{E1F41474-45B8-5443-8561-62D6A067337D}" dt="2024-10-31T10:02:57.470" v="16" actId="2696"/>
        <pc:sldMkLst>
          <pc:docMk/>
          <pc:sldMk cId="83665308" sldId="289"/>
        </pc:sldMkLst>
      </pc:sldChg>
      <pc:sldChg chg="del">
        <pc:chgData name="Thomas Cornet" userId="aa5bec9a-4887-46ce-bd0c-309f39006942" providerId="ADAL" clId="{E1F41474-45B8-5443-8561-62D6A067337D}" dt="2024-10-31T10:02:57.471" v="17" actId="2696"/>
        <pc:sldMkLst>
          <pc:docMk/>
          <pc:sldMk cId="1301391266" sldId="290"/>
        </pc:sldMkLst>
      </pc:sldChg>
      <pc:sldChg chg="del">
        <pc:chgData name="Thomas Cornet" userId="aa5bec9a-4887-46ce-bd0c-309f39006942" providerId="ADAL" clId="{E1F41474-45B8-5443-8561-62D6A067337D}" dt="2024-10-31T10:02:57.487" v="28" actId="2696"/>
        <pc:sldMkLst>
          <pc:docMk/>
          <pc:sldMk cId="1260442201" sldId="291"/>
        </pc:sldMkLst>
      </pc:sldChg>
      <pc:sldChg chg="del">
        <pc:chgData name="Thomas Cornet" userId="aa5bec9a-4887-46ce-bd0c-309f39006942" providerId="ADAL" clId="{E1F41474-45B8-5443-8561-62D6A067337D}" dt="2024-10-31T10:02:57.473" v="19" actId="2696"/>
        <pc:sldMkLst>
          <pc:docMk/>
          <pc:sldMk cId="3255715544" sldId="292"/>
        </pc:sldMkLst>
      </pc:sldChg>
      <pc:sldChg chg="del">
        <pc:chgData name="Thomas Cornet" userId="aa5bec9a-4887-46ce-bd0c-309f39006942" providerId="ADAL" clId="{E1F41474-45B8-5443-8561-62D6A067337D}" dt="2024-10-31T10:02:57.466" v="12" actId="2696"/>
        <pc:sldMkLst>
          <pc:docMk/>
          <pc:sldMk cId="877682847" sldId="293"/>
        </pc:sldMkLst>
      </pc:sldChg>
      <pc:sldChg chg="del">
        <pc:chgData name="Thomas Cornet" userId="aa5bec9a-4887-46ce-bd0c-309f39006942" providerId="ADAL" clId="{E1F41474-45B8-5443-8561-62D6A067337D}" dt="2024-10-31T10:02:57.460" v="7" actId="2696"/>
        <pc:sldMkLst>
          <pc:docMk/>
          <pc:sldMk cId="2132306704" sldId="294"/>
        </pc:sldMkLst>
      </pc:sldChg>
      <pc:sldChg chg="del">
        <pc:chgData name="Thomas Cornet" userId="aa5bec9a-4887-46ce-bd0c-309f39006942" providerId="ADAL" clId="{E1F41474-45B8-5443-8561-62D6A067337D}" dt="2024-10-31T10:02:57.468" v="14" actId="2696"/>
        <pc:sldMkLst>
          <pc:docMk/>
          <pc:sldMk cId="1991416222" sldId="295"/>
        </pc:sldMkLst>
      </pc:sldChg>
      <pc:sldChg chg="del">
        <pc:chgData name="Thomas Cornet" userId="aa5bec9a-4887-46ce-bd0c-309f39006942" providerId="ADAL" clId="{E1F41474-45B8-5443-8561-62D6A067337D}" dt="2024-10-31T10:02:57.518" v="34" actId="2696"/>
        <pc:sldMkLst>
          <pc:docMk/>
          <pc:sldMk cId="1267848503" sldId="296"/>
        </pc:sldMkLst>
      </pc:sldChg>
      <pc:sldChg chg="del">
        <pc:chgData name="Thomas Cornet" userId="aa5bec9a-4887-46ce-bd0c-309f39006942" providerId="ADAL" clId="{E1F41474-45B8-5443-8561-62D6A067337D}" dt="2024-10-31T10:02:57.474" v="20" actId="2696"/>
        <pc:sldMkLst>
          <pc:docMk/>
          <pc:sldMk cId="2060388748" sldId="297"/>
        </pc:sldMkLst>
      </pc:sldChg>
      <pc:sldChg chg="del">
        <pc:chgData name="Thomas Cornet" userId="aa5bec9a-4887-46ce-bd0c-309f39006942" providerId="ADAL" clId="{E1F41474-45B8-5443-8561-62D6A067337D}" dt="2024-10-31T10:02:57.469" v="15" actId="2696"/>
        <pc:sldMkLst>
          <pc:docMk/>
          <pc:sldMk cId="2005877412" sldId="298"/>
        </pc:sldMkLst>
      </pc:sldChg>
      <pc:sldChg chg="del">
        <pc:chgData name="Thomas Cornet" userId="aa5bec9a-4887-46ce-bd0c-309f39006942" providerId="ADAL" clId="{E1F41474-45B8-5443-8561-62D6A067337D}" dt="2024-10-31T10:02:57.478" v="25" actId="2696"/>
        <pc:sldMkLst>
          <pc:docMk/>
          <pc:sldMk cId="532788455" sldId="299"/>
        </pc:sldMkLst>
      </pc:sldChg>
      <pc:sldChg chg="del">
        <pc:chgData name="Thomas Cornet" userId="aa5bec9a-4887-46ce-bd0c-309f39006942" providerId="ADAL" clId="{E1F41474-45B8-5443-8561-62D6A067337D}" dt="2024-10-31T10:02:57.465" v="11" actId="2696"/>
        <pc:sldMkLst>
          <pc:docMk/>
          <pc:sldMk cId="2262265846" sldId="300"/>
        </pc:sldMkLst>
      </pc:sldChg>
      <pc:sldChg chg="del">
        <pc:chgData name="Thomas Cornet" userId="aa5bec9a-4887-46ce-bd0c-309f39006942" providerId="ADAL" clId="{E1F41474-45B8-5443-8561-62D6A067337D}" dt="2024-10-31T10:02:57.506" v="32" actId="2696"/>
        <pc:sldMkLst>
          <pc:docMk/>
          <pc:sldMk cId="1486224804" sldId="301"/>
        </pc:sldMkLst>
      </pc:sldChg>
      <pc:sldChg chg="del">
        <pc:chgData name="Thomas Cornet" userId="aa5bec9a-4887-46ce-bd0c-309f39006942" providerId="ADAL" clId="{E1F41474-45B8-5443-8561-62D6A067337D}" dt="2024-10-31T10:02:57.467" v="13" actId="2696"/>
        <pc:sldMkLst>
          <pc:docMk/>
          <pc:sldMk cId="835650050" sldId="302"/>
        </pc:sldMkLst>
      </pc:sldChg>
      <pc:sldChg chg="del">
        <pc:chgData name="Thomas Cornet" userId="aa5bec9a-4887-46ce-bd0c-309f39006942" providerId="ADAL" clId="{E1F41474-45B8-5443-8561-62D6A067337D}" dt="2024-10-31T10:02:57.501" v="31" actId="2696"/>
        <pc:sldMkLst>
          <pc:docMk/>
          <pc:sldMk cId="2453769700" sldId="303"/>
        </pc:sldMkLst>
      </pc:sldChg>
      <pc:sldChg chg="del">
        <pc:chgData name="Thomas Cornet" userId="aa5bec9a-4887-46ce-bd0c-309f39006942" providerId="ADAL" clId="{E1F41474-45B8-5443-8561-62D6A067337D}" dt="2024-10-31T10:02:57.445" v="2" actId="2696"/>
        <pc:sldMkLst>
          <pc:docMk/>
          <pc:sldMk cId="500775451" sldId="304"/>
        </pc:sldMkLst>
      </pc:sldChg>
      <pc:sldChg chg="del">
        <pc:chgData name="Thomas Cornet" userId="aa5bec9a-4887-46ce-bd0c-309f39006942" providerId="ADAL" clId="{E1F41474-45B8-5443-8561-62D6A067337D}" dt="2024-10-31T10:02:57.494" v="30" actId="2696"/>
        <pc:sldMkLst>
          <pc:docMk/>
          <pc:sldMk cId="3822996879" sldId="305"/>
        </pc:sldMkLst>
      </pc:sldChg>
      <pc:sldChg chg="del">
        <pc:chgData name="Thomas Cornet" userId="aa5bec9a-4887-46ce-bd0c-309f39006942" providerId="ADAL" clId="{E1F41474-45B8-5443-8561-62D6A067337D}" dt="2024-10-31T10:02:57.477" v="23" actId="2696"/>
        <pc:sldMkLst>
          <pc:docMk/>
          <pc:sldMk cId="208826889" sldId="306"/>
        </pc:sldMkLst>
      </pc:sldChg>
    </pc:docChg>
  </pc:docChgLst>
  <pc:docChgLst>
    <pc:chgData name="Mark Bentley" userId="4f1f3be8-78e6-4802-a22c-e01f5e0ea520" providerId="ADAL" clId="{A41D8158-6B1D-AC4C-9E2D-9B7DD254FEA5}"/>
    <pc:docChg chg="modSld">
      <pc:chgData name="Mark Bentley" userId="4f1f3be8-78e6-4802-a22c-e01f5e0ea520" providerId="ADAL" clId="{A41D8158-6B1D-AC4C-9E2D-9B7DD254FEA5}" dt="2024-11-04T10:14:40.791" v="6" actId="1036"/>
      <pc:docMkLst>
        <pc:docMk/>
      </pc:docMkLst>
      <pc:sldChg chg="modSp mod">
        <pc:chgData name="Mark Bentley" userId="4f1f3be8-78e6-4802-a22c-e01f5e0ea520" providerId="ADAL" clId="{A41D8158-6B1D-AC4C-9E2D-9B7DD254FEA5}" dt="2024-11-04T10:14:40.791" v="6" actId="1036"/>
        <pc:sldMkLst>
          <pc:docMk/>
          <pc:sldMk cId="3367711840" sldId="279"/>
        </pc:sldMkLst>
        <pc:spChg chg="mod">
          <ac:chgData name="Mark Bentley" userId="4f1f3be8-78e6-4802-a22c-e01f5e0ea520" providerId="ADAL" clId="{A41D8158-6B1D-AC4C-9E2D-9B7DD254FEA5}" dt="2024-11-04T10:14:40.791" v="6" actId="1036"/>
          <ac:spMkLst>
            <pc:docMk/>
            <pc:sldMk cId="3367711840" sldId="279"/>
            <ac:spMk id="7" creationId="{61B63788-1460-F56B-643D-258ED2A930DF}"/>
          </ac:spMkLst>
        </pc:spChg>
        <pc:picChg chg="mod">
          <ac:chgData name="Mark Bentley" userId="4f1f3be8-78e6-4802-a22c-e01f5e0ea520" providerId="ADAL" clId="{A41D8158-6B1D-AC4C-9E2D-9B7DD254FEA5}" dt="2024-11-04T10:14:40.791" v="6" actId="1036"/>
          <ac:picMkLst>
            <pc:docMk/>
            <pc:sldMk cId="3367711840" sldId="279"/>
            <ac:picMk id="6" creationId="{20D90CA8-5E51-35B4-20EB-3DE95F6500E9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dLbls>
          <c:dLblPos val="outEnd"/>
          <c:showLegendKey val="0"/>
          <c:showVal val="0"/>
          <c:showCatName val="1"/>
          <c:showSerName val="0"/>
          <c:showPercent val="0"/>
          <c:showBubbleSize val="0"/>
          <c:showLeaderLines val="0"/>
        </c:dLbls>
      </c:pie3D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VALUE</c:v>
                </c:pt>
              </c:strCache>
            </c:strRef>
          </c:tx>
          <c:spPr>
            <a:ln>
              <a:noFill/>
            </a:ln>
            <a:effectLst/>
            <a:scene3d>
              <a:camera prst="orthographicFront"/>
              <a:lightRig rig="threePt" dir="t"/>
            </a:scene3d>
            <a:sp3d prstMaterial="matte"/>
          </c:spPr>
          <c:explosion val="5"/>
          <c:dPt>
            <c:idx val="0"/>
            <c:bubble3D val="0"/>
            <c:spPr>
              <a:solidFill>
                <a:srgbClr val="76C8AE"/>
              </a:solidFill>
              <a:ln>
                <a:noFill/>
              </a:ln>
              <a:effectLst/>
              <a:scene3d>
                <a:camera prst="orthographicFront"/>
                <a:lightRig rig="threePt" dir="t"/>
              </a:scene3d>
              <a:sp3d prstMaterial="matte"/>
            </c:spPr>
            <c:extLst>
              <c:ext xmlns:c16="http://schemas.microsoft.com/office/drawing/2014/chart" uri="{C3380CC4-5D6E-409C-BE32-E72D297353CC}">
                <c16:uniqueId val="{00000001-741F-47C1-9996-DF6877D07366}"/>
              </c:ext>
            </c:extLst>
          </c:dPt>
          <c:dPt>
            <c:idx val="1"/>
            <c:bubble3D val="0"/>
            <c:spPr>
              <a:solidFill>
                <a:srgbClr val="00AE9D"/>
              </a:solidFill>
              <a:ln>
                <a:noFill/>
              </a:ln>
              <a:effectLst/>
              <a:scene3d>
                <a:camera prst="orthographicFront"/>
                <a:lightRig rig="threePt" dir="t"/>
              </a:scene3d>
              <a:sp3d prstMaterial="matte"/>
            </c:spPr>
            <c:extLst>
              <c:ext xmlns:c16="http://schemas.microsoft.com/office/drawing/2014/chart" uri="{C3380CC4-5D6E-409C-BE32-E72D297353CC}">
                <c16:uniqueId val="{00000003-741F-47C1-9996-DF6877D07366}"/>
              </c:ext>
            </c:extLst>
          </c:dPt>
          <c:dPt>
            <c:idx val="2"/>
            <c:bubble3D val="0"/>
            <c:spPr>
              <a:solidFill>
                <a:srgbClr val="008E7A"/>
              </a:solidFill>
              <a:ln>
                <a:noFill/>
              </a:ln>
              <a:effectLst/>
              <a:scene3d>
                <a:camera prst="orthographicFront"/>
                <a:lightRig rig="threePt" dir="t"/>
              </a:scene3d>
              <a:sp3d prstMaterial="matte"/>
            </c:spPr>
            <c:extLst>
              <c:ext xmlns:c16="http://schemas.microsoft.com/office/drawing/2014/chart" uri="{C3380CC4-5D6E-409C-BE32-E72D297353CC}">
                <c16:uniqueId val="{00000005-741F-47C1-9996-DF6877D07366}"/>
              </c:ext>
            </c:extLst>
          </c:dPt>
          <c:dPt>
            <c:idx val="3"/>
            <c:bubble3D val="0"/>
            <c:spPr>
              <a:solidFill>
                <a:srgbClr val="006762"/>
              </a:solidFill>
              <a:ln>
                <a:noFill/>
              </a:ln>
              <a:effectLst/>
              <a:scene3d>
                <a:camera prst="orthographicFront"/>
                <a:lightRig rig="threePt" dir="t"/>
              </a:scene3d>
              <a:sp3d prstMaterial="matte"/>
            </c:spPr>
            <c:extLst>
              <c:ext xmlns:c16="http://schemas.microsoft.com/office/drawing/2014/chart" uri="{C3380CC4-5D6E-409C-BE32-E72D297353CC}">
                <c16:uniqueId val="{00000007-741F-47C1-9996-DF6877D07366}"/>
              </c:ext>
            </c:extLst>
          </c:dPt>
          <c:dPt>
            <c:idx val="4"/>
            <c:bubble3D val="0"/>
            <c:spPr>
              <a:solidFill>
                <a:srgbClr val="FFCC4E"/>
              </a:solidFill>
              <a:ln>
                <a:noFill/>
              </a:ln>
              <a:effectLst/>
              <a:scene3d>
                <a:camera prst="orthographicFront"/>
                <a:lightRig rig="threePt" dir="t"/>
              </a:scene3d>
              <a:sp3d prstMaterial="matte"/>
            </c:spPr>
            <c:extLst>
              <c:ext xmlns:c16="http://schemas.microsoft.com/office/drawing/2014/chart" uri="{C3380CC4-5D6E-409C-BE32-E72D297353CC}">
                <c16:uniqueId val="{00000009-741F-47C1-9996-DF6877D07366}"/>
              </c:ext>
            </c:extLst>
          </c:dPt>
          <c:dPt>
            <c:idx val="5"/>
            <c:bubble3D val="0"/>
            <c:spPr>
              <a:solidFill>
                <a:srgbClr val="FBAB18"/>
              </a:solidFill>
              <a:ln>
                <a:noFill/>
              </a:ln>
              <a:effectLst/>
              <a:scene3d>
                <a:camera prst="orthographicFront"/>
                <a:lightRig rig="threePt" dir="t"/>
              </a:scene3d>
              <a:sp3d prstMaterial="matte"/>
            </c:spPr>
            <c:extLst>
              <c:ext xmlns:c16="http://schemas.microsoft.com/office/drawing/2014/chart" uri="{C3380CC4-5D6E-409C-BE32-E72D297353CC}">
                <c16:uniqueId val="{0000000B-741F-47C1-9996-DF6877D07366}"/>
              </c:ext>
            </c:extLst>
          </c:dPt>
          <c:dPt>
            <c:idx val="6"/>
            <c:bubble3D val="0"/>
            <c:spPr>
              <a:solidFill>
                <a:srgbClr val="F47920"/>
              </a:solidFill>
              <a:ln>
                <a:noFill/>
              </a:ln>
              <a:effectLst/>
              <a:scene3d>
                <a:camera prst="orthographicFront"/>
                <a:lightRig rig="threePt" dir="t"/>
              </a:scene3d>
              <a:sp3d prstMaterial="matte"/>
            </c:spPr>
            <c:extLst>
              <c:ext xmlns:c16="http://schemas.microsoft.com/office/drawing/2014/chart" uri="{C3380CC4-5D6E-409C-BE32-E72D297353CC}">
                <c16:uniqueId val="{0000000D-741F-47C1-9996-DF6877D07366}"/>
              </c:ext>
            </c:extLst>
          </c:dPt>
          <c:dPt>
            <c:idx val="7"/>
            <c:bubble3D val="0"/>
            <c:spPr>
              <a:solidFill>
                <a:srgbClr val="A75534"/>
              </a:solidFill>
              <a:ln>
                <a:noFill/>
              </a:ln>
              <a:effectLst/>
              <a:scene3d>
                <a:camera prst="orthographicFront"/>
                <a:lightRig rig="threePt" dir="t"/>
              </a:scene3d>
              <a:sp3d prstMaterial="matte"/>
            </c:spPr>
            <c:extLst>
              <c:ext xmlns:c16="http://schemas.microsoft.com/office/drawing/2014/chart" uri="{C3380CC4-5D6E-409C-BE32-E72D297353CC}">
                <c16:uniqueId val="{0000000F-741F-47C1-9996-DF6877D07366}"/>
              </c:ext>
            </c:extLst>
          </c:dPt>
          <c:dPt>
            <c:idx val="8"/>
            <c:bubble3D val="0"/>
            <c:spPr>
              <a:solidFill>
                <a:srgbClr val="F1666A"/>
              </a:solidFill>
              <a:ln>
                <a:noFill/>
              </a:ln>
              <a:effectLst/>
              <a:scene3d>
                <a:camera prst="orthographicFront"/>
                <a:lightRig rig="threePt" dir="t"/>
              </a:scene3d>
              <a:sp3d prstMaterial="matte"/>
            </c:spPr>
            <c:extLst>
              <c:ext xmlns:c16="http://schemas.microsoft.com/office/drawing/2014/chart" uri="{C3380CC4-5D6E-409C-BE32-E72D297353CC}">
                <c16:uniqueId val="{00000011-741F-47C1-9996-DF6877D07366}"/>
              </c:ext>
            </c:extLst>
          </c:dPt>
          <c:dPt>
            <c:idx val="9"/>
            <c:bubble3D val="0"/>
            <c:spPr>
              <a:solidFill>
                <a:srgbClr val="ED1B2F"/>
              </a:solidFill>
              <a:ln>
                <a:noFill/>
              </a:ln>
              <a:effectLst/>
              <a:scene3d>
                <a:camera prst="orthographicFront"/>
                <a:lightRig rig="threePt" dir="t"/>
              </a:scene3d>
              <a:sp3d prstMaterial="matte"/>
            </c:spPr>
            <c:extLst>
              <c:ext xmlns:c16="http://schemas.microsoft.com/office/drawing/2014/chart" uri="{C3380CC4-5D6E-409C-BE32-E72D297353CC}">
                <c16:uniqueId val="{00000013-741F-47C1-9996-DF6877D07366}"/>
              </c:ext>
            </c:extLst>
          </c:dPt>
          <c:dPt>
            <c:idx val="10"/>
            <c:bubble3D val="0"/>
            <c:spPr>
              <a:solidFill>
                <a:srgbClr val="CF1D39"/>
              </a:solidFill>
              <a:ln>
                <a:noFill/>
              </a:ln>
              <a:effectLst/>
              <a:scene3d>
                <a:camera prst="orthographicFront"/>
                <a:lightRig rig="threePt" dir="t"/>
              </a:scene3d>
              <a:sp3d prstMaterial="matte"/>
            </c:spPr>
            <c:extLst>
              <c:ext xmlns:c16="http://schemas.microsoft.com/office/drawing/2014/chart" uri="{C3380CC4-5D6E-409C-BE32-E72D297353CC}">
                <c16:uniqueId val="{00000015-741F-47C1-9996-DF6877D07366}"/>
              </c:ext>
            </c:extLst>
          </c:dPt>
          <c:dPt>
            <c:idx val="11"/>
            <c:bubble3D val="0"/>
            <c:spPr>
              <a:solidFill>
                <a:srgbClr val="960136"/>
              </a:solidFill>
              <a:ln>
                <a:noFill/>
              </a:ln>
              <a:effectLst/>
              <a:scene3d>
                <a:camera prst="orthographicFront"/>
                <a:lightRig rig="threePt" dir="t"/>
              </a:scene3d>
              <a:sp3d prstMaterial="matte"/>
            </c:spPr>
            <c:extLst>
              <c:ext xmlns:c16="http://schemas.microsoft.com/office/drawing/2014/chart" uri="{C3380CC4-5D6E-409C-BE32-E72D297353CC}">
                <c16:uniqueId val="{00000017-741F-47C1-9996-DF6877D07366}"/>
              </c:ext>
            </c:extLst>
          </c:dPt>
          <c:dPt>
            <c:idx val="12"/>
            <c:bubble3D val="0"/>
            <c:spPr>
              <a:solidFill>
                <a:srgbClr val="6DCFF6"/>
              </a:solidFill>
              <a:ln>
                <a:noFill/>
              </a:ln>
              <a:effectLst/>
              <a:scene3d>
                <a:camera prst="orthographicFront"/>
                <a:lightRig rig="threePt" dir="t"/>
              </a:scene3d>
              <a:sp3d prstMaterial="matte"/>
            </c:spPr>
            <c:extLst>
              <c:ext xmlns:c16="http://schemas.microsoft.com/office/drawing/2014/chart" uri="{C3380CC4-5D6E-409C-BE32-E72D297353CC}">
                <c16:uniqueId val="{00000019-741F-47C1-9996-DF6877D07366}"/>
              </c:ext>
            </c:extLst>
          </c:dPt>
          <c:dPt>
            <c:idx val="13"/>
            <c:bubble3D val="0"/>
            <c:spPr>
              <a:solidFill>
                <a:srgbClr val="009BDB"/>
              </a:solidFill>
              <a:ln>
                <a:noFill/>
              </a:ln>
              <a:effectLst/>
              <a:scene3d>
                <a:camera prst="orthographicFront"/>
                <a:lightRig rig="threePt" dir="t"/>
              </a:scene3d>
              <a:sp3d prstMaterial="matte"/>
            </c:spPr>
            <c:extLst>
              <c:ext xmlns:c16="http://schemas.microsoft.com/office/drawing/2014/chart" uri="{C3380CC4-5D6E-409C-BE32-E72D297353CC}">
                <c16:uniqueId val="{0000001B-741F-47C1-9996-DF6877D07366}"/>
              </c:ext>
            </c:extLst>
          </c:dPt>
          <c:dPt>
            <c:idx val="14"/>
            <c:bubble3D val="0"/>
            <c:spPr>
              <a:solidFill>
                <a:srgbClr val="00619E"/>
              </a:solidFill>
              <a:ln>
                <a:noFill/>
              </a:ln>
              <a:effectLst/>
              <a:scene3d>
                <a:camera prst="orthographicFront"/>
                <a:lightRig rig="threePt" dir="t"/>
              </a:scene3d>
              <a:sp3d prstMaterial="matte"/>
            </c:spPr>
            <c:extLst>
              <c:ext xmlns:c16="http://schemas.microsoft.com/office/drawing/2014/chart" uri="{C3380CC4-5D6E-409C-BE32-E72D297353CC}">
                <c16:uniqueId val="{0000001D-741F-47C1-9996-DF6877D07366}"/>
              </c:ext>
            </c:extLst>
          </c:dPt>
          <c:dPt>
            <c:idx val="15"/>
            <c:bubble3D val="0"/>
            <c:spPr>
              <a:solidFill>
                <a:srgbClr val="1E3378"/>
              </a:solidFill>
              <a:ln>
                <a:noFill/>
              </a:ln>
              <a:effectLst/>
              <a:scene3d>
                <a:camera prst="orthographicFront"/>
                <a:lightRig rig="threePt" dir="t"/>
              </a:scene3d>
              <a:sp3d prstMaterial="matte"/>
            </c:spPr>
            <c:extLst>
              <c:ext xmlns:c16="http://schemas.microsoft.com/office/drawing/2014/chart" uri="{C3380CC4-5D6E-409C-BE32-E72D297353CC}">
                <c16:uniqueId val="{0000001F-741F-47C1-9996-DF6877D07366}"/>
              </c:ext>
            </c:extLst>
          </c:dPt>
          <c:dPt>
            <c:idx val="16"/>
            <c:bubble3D val="0"/>
            <c:spPr>
              <a:solidFill>
                <a:srgbClr val="76C8AE"/>
              </a:solidFill>
              <a:ln>
                <a:noFill/>
              </a:ln>
              <a:effectLst/>
              <a:scene3d>
                <a:camera prst="orthographicFront"/>
                <a:lightRig rig="threePt" dir="t"/>
              </a:scene3d>
              <a:sp3d prstMaterial="matte"/>
            </c:spPr>
            <c:extLst>
              <c:ext xmlns:c16="http://schemas.microsoft.com/office/drawing/2014/chart" uri="{C3380CC4-5D6E-409C-BE32-E72D297353CC}">
                <c16:uniqueId val="{00000021-741F-47C1-9996-DF6877D07366}"/>
              </c:ext>
            </c:extLst>
          </c:dPt>
          <c:dPt>
            <c:idx val="17"/>
            <c:bubble3D val="0"/>
            <c:spPr>
              <a:solidFill>
                <a:srgbClr val="00AE9D"/>
              </a:solidFill>
              <a:ln>
                <a:noFill/>
              </a:ln>
              <a:effectLst/>
              <a:scene3d>
                <a:camera prst="orthographicFront"/>
                <a:lightRig rig="threePt" dir="t"/>
              </a:scene3d>
              <a:sp3d prstMaterial="matte"/>
            </c:spPr>
            <c:extLst>
              <c:ext xmlns:c16="http://schemas.microsoft.com/office/drawing/2014/chart" uri="{C3380CC4-5D6E-409C-BE32-E72D297353CC}">
                <c16:uniqueId val="{00000023-741F-47C1-9996-DF6877D07366}"/>
              </c:ext>
            </c:extLst>
          </c:dPt>
          <c:dPt>
            <c:idx val="18"/>
            <c:bubble3D val="0"/>
            <c:spPr>
              <a:solidFill>
                <a:srgbClr val="008E7A"/>
              </a:solidFill>
              <a:ln>
                <a:noFill/>
              </a:ln>
              <a:effectLst/>
              <a:scene3d>
                <a:camera prst="orthographicFront"/>
                <a:lightRig rig="threePt" dir="t"/>
              </a:scene3d>
              <a:sp3d prstMaterial="matte"/>
            </c:spPr>
            <c:extLst>
              <c:ext xmlns:c16="http://schemas.microsoft.com/office/drawing/2014/chart" uri="{C3380CC4-5D6E-409C-BE32-E72D297353CC}">
                <c16:uniqueId val="{00000025-741F-47C1-9996-DF6877D07366}"/>
              </c:ext>
            </c:extLst>
          </c:dPt>
          <c:dPt>
            <c:idx val="19"/>
            <c:bubble3D val="0"/>
            <c:spPr>
              <a:solidFill>
                <a:srgbClr val="006762"/>
              </a:solidFill>
              <a:ln>
                <a:noFill/>
              </a:ln>
              <a:effectLst/>
              <a:scene3d>
                <a:camera prst="orthographicFront"/>
                <a:lightRig rig="threePt" dir="t"/>
              </a:scene3d>
              <a:sp3d prstMaterial="matte"/>
            </c:spPr>
            <c:extLst>
              <c:ext xmlns:c16="http://schemas.microsoft.com/office/drawing/2014/chart" uri="{C3380CC4-5D6E-409C-BE32-E72D297353CC}">
                <c16:uniqueId val="{00000027-741F-47C1-9996-DF6877D07366}"/>
              </c:ext>
            </c:extLst>
          </c:dPt>
          <c:dPt>
            <c:idx val="20"/>
            <c:bubble3D val="0"/>
            <c:spPr>
              <a:solidFill>
                <a:srgbClr val="FFCC4E"/>
              </a:solidFill>
              <a:ln>
                <a:noFill/>
              </a:ln>
              <a:effectLst/>
              <a:scene3d>
                <a:camera prst="orthographicFront"/>
                <a:lightRig rig="threePt" dir="t"/>
              </a:scene3d>
              <a:sp3d prstMaterial="matte"/>
            </c:spPr>
            <c:extLst>
              <c:ext xmlns:c16="http://schemas.microsoft.com/office/drawing/2014/chart" uri="{C3380CC4-5D6E-409C-BE32-E72D297353CC}">
                <c16:uniqueId val="{00000029-741F-47C1-9996-DF6877D07366}"/>
              </c:ext>
            </c:extLst>
          </c:dPt>
          <c:dPt>
            <c:idx val="21"/>
            <c:bubble3D val="0"/>
            <c:spPr>
              <a:solidFill>
                <a:srgbClr val="FFDE00"/>
              </a:solidFill>
              <a:ln>
                <a:noFill/>
              </a:ln>
              <a:effectLst/>
              <a:scene3d>
                <a:camera prst="orthographicFront"/>
                <a:lightRig rig="threePt" dir="t"/>
              </a:scene3d>
              <a:sp3d prstMaterial="matte"/>
            </c:spPr>
            <c:extLst>
              <c:ext xmlns:c16="http://schemas.microsoft.com/office/drawing/2014/chart" uri="{C3380CC4-5D6E-409C-BE32-E72D297353CC}">
                <c16:uniqueId val="{0000002B-741F-47C1-9996-DF6877D07366}"/>
              </c:ext>
            </c:extLst>
          </c:dPt>
          <c:dPt>
            <c:idx val="22"/>
            <c:bubble3D val="0"/>
            <c:spPr>
              <a:solidFill>
                <a:srgbClr val="F47920"/>
              </a:solidFill>
              <a:ln>
                <a:noFill/>
              </a:ln>
              <a:effectLst/>
              <a:scene3d>
                <a:camera prst="orthographicFront"/>
                <a:lightRig rig="threePt" dir="t"/>
              </a:scene3d>
              <a:sp3d prstMaterial="matte"/>
            </c:spPr>
            <c:extLst>
              <c:ext xmlns:c16="http://schemas.microsoft.com/office/drawing/2014/chart" uri="{C3380CC4-5D6E-409C-BE32-E72D297353CC}">
                <c16:uniqueId val="{0000002D-741F-47C1-9996-DF6877D07366}"/>
              </c:ext>
            </c:extLst>
          </c:dPt>
          <c:dPt>
            <c:idx val="23"/>
            <c:bubble3D val="0"/>
            <c:spPr>
              <a:solidFill>
                <a:srgbClr val="A75534"/>
              </a:solidFill>
              <a:ln>
                <a:noFill/>
              </a:ln>
              <a:effectLst/>
              <a:scene3d>
                <a:camera prst="orthographicFront"/>
                <a:lightRig rig="threePt" dir="t"/>
              </a:scene3d>
              <a:sp3d prstMaterial="matte"/>
            </c:spPr>
            <c:extLst>
              <c:ext xmlns:c16="http://schemas.microsoft.com/office/drawing/2014/chart" uri="{C3380CC4-5D6E-409C-BE32-E72D297353CC}">
                <c16:uniqueId val="{0000002F-741F-47C1-9996-DF6877D07366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330" b="1" i="0" u="sng" strike="noStrike" kern="1200" spc="0" baseline="0">
                      <a:solidFill>
                        <a:schemeClr val="accent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dLblPos val="bestFit"/>
              <c:showLegendKey val="1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1-741F-47C1-9996-DF6877D07366}"/>
                </c:ext>
              </c:extLst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330" b="1" i="0" u="sng" strike="noStrike" kern="1200" spc="0" baseline="0">
                      <a:solidFill>
                        <a:schemeClr val="accent2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dLblPos val="bestFit"/>
              <c:showLegendKey val="1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3-741F-47C1-9996-DF6877D07366}"/>
                </c:ext>
              </c:extLst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330" b="1" i="0" u="sng" strike="noStrike" kern="1200" spc="0" baseline="0">
                      <a:solidFill>
                        <a:schemeClr val="accent3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dLblPos val="bestFit"/>
              <c:showLegendKey val="1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5-741F-47C1-9996-DF6877D07366}"/>
                </c:ext>
              </c:extLst>
            </c:dLbl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330" b="1" i="0" u="sng" strike="noStrike" kern="1200" spc="0" baseline="0">
                      <a:solidFill>
                        <a:schemeClr val="accent4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dLblPos val="bestFit"/>
              <c:showLegendKey val="1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7-741F-47C1-9996-DF6877D07366}"/>
                </c:ext>
              </c:extLst>
            </c:dLbl>
            <c:dLbl>
              <c:idx val="4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330" b="1" i="0" u="sng" strike="noStrike" kern="1200" spc="0" baseline="0">
                      <a:solidFill>
                        <a:schemeClr val="accent5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dLblPos val="bestFit"/>
              <c:showLegendKey val="1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9-741F-47C1-9996-DF6877D07366}"/>
                </c:ext>
              </c:extLst>
            </c:dLbl>
            <c:dLbl>
              <c:idx val="5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330" b="1" i="0" u="sng" strike="noStrike" kern="1200" spc="0" baseline="0">
                      <a:solidFill>
                        <a:schemeClr val="accent6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dLblPos val="bestFit"/>
              <c:showLegendKey val="1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B-741F-47C1-9996-DF6877D07366}"/>
                </c:ext>
              </c:extLst>
            </c:dLbl>
            <c:dLbl>
              <c:idx val="6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330" b="1" i="0" u="sng" strike="noStrike" kern="1200" spc="0" baseline="0">
                      <a:solidFill>
                        <a:schemeClr val="accent1">
                          <a:lumMod val="60000"/>
                        </a:schemeClr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dLblPos val="bestFit"/>
              <c:showLegendKey val="1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D-741F-47C1-9996-DF6877D07366}"/>
                </c:ext>
              </c:extLst>
            </c:dLbl>
            <c:dLbl>
              <c:idx val="7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330" b="1" i="0" u="sng" strike="noStrike" kern="1200" spc="0" baseline="0">
                      <a:solidFill>
                        <a:schemeClr val="accent2">
                          <a:lumMod val="60000"/>
                        </a:schemeClr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dLblPos val="bestFit"/>
              <c:showLegendKey val="1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F-741F-47C1-9996-DF6877D07366}"/>
                </c:ext>
              </c:extLst>
            </c:dLbl>
            <c:dLbl>
              <c:idx val="8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330" b="1" i="0" u="sng" strike="noStrike" kern="1200" spc="0" baseline="0">
                      <a:solidFill>
                        <a:schemeClr val="accent3">
                          <a:lumMod val="60000"/>
                        </a:schemeClr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dLblPos val="bestFit"/>
              <c:showLegendKey val="1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11-741F-47C1-9996-DF6877D07366}"/>
                </c:ext>
              </c:extLst>
            </c:dLbl>
            <c:dLbl>
              <c:idx val="9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330" b="1" i="0" u="sng" strike="noStrike" kern="1200" spc="0" baseline="0">
                      <a:solidFill>
                        <a:schemeClr val="accent4">
                          <a:lumMod val="60000"/>
                        </a:schemeClr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dLblPos val="bestFit"/>
              <c:showLegendKey val="1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13-741F-47C1-9996-DF6877D07366}"/>
                </c:ext>
              </c:extLst>
            </c:dLbl>
            <c:dLbl>
              <c:idx val="1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330" b="1" i="0" u="sng" strike="noStrike" kern="1200" spc="0" baseline="0">
                      <a:solidFill>
                        <a:schemeClr val="accent5">
                          <a:lumMod val="60000"/>
                        </a:schemeClr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dLblPos val="bestFit"/>
              <c:showLegendKey val="1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15-741F-47C1-9996-DF6877D07366}"/>
                </c:ext>
              </c:extLst>
            </c:dLbl>
            <c:dLbl>
              <c:idx val="1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330" b="1" i="0" u="sng" strike="noStrike" kern="1200" spc="0" baseline="0">
                      <a:solidFill>
                        <a:schemeClr val="accent6">
                          <a:lumMod val="60000"/>
                        </a:schemeClr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dLblPos val="bestFit"/>
              <c:showLegendKey val="1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17-741F-47C1-9996-DF6877D07366}"/>
                </c:ext>
              </c:extLst>
            </c:dLbl>
            <c:dLbl>
              <c:idx val="1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330" b="1" i="0" u="sng" strike="noStrike" kern="1200" spc="0" baseline="0">
                      <a:solidFill>
                        <a:schemeClr val="accent1">
                          <a:lumMod val="80000"/>
                          <a:lumOff val="20000"/>
                        </a:schemeClr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dLblPos val="bestFit"/>
              <c:showLegendKey val="1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19-741F-47C1-9996-DF6877D07366}"/>
                </c:ext>
              </c:extLst>
            </c:dLbl>
            <c:dLbl>
              <c:idx val="1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330" b="1" i="0" u="sng" strike="noStrike" kern="1200" spc="0" baseline="0">
                      <a:solidFill>
                        <a:schemeClr val="accent2">
                          <a:lumMod val="80000"/>
                          <a:lumOff val="20000"/>
                        </a:schemeClr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dLblPos val="bestFit"/>
              <c:showLegendKey val="1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1B-741F-47C1-9996-DF6877D07366}"/>
                </c:ext>
              </c:extLst>
            </c:dLbl>
            <c:dLbl>
              <c:idx val="14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330" b="1" i="0" u="sng" strike="noStrike" kern="1200" spc="0" baseline="0">
                      <a:solidFill>
                        <a:schemeClr val="accent3">
                          <a:lumMod val="80000"/>
                          <a:lumOff val="20000"/>
                        </a:schemeClr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dLblPos val="bestFit"/>
              <c:showLegendKey val="1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1D-741F-47C1-9996-DF6877D07366}"/>
                </c:ext>
              </c:extLst>
            </c:dLbl>
            <c:dLbl>
              <c:idx val="15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330" b="1" i="0" u="sng" strike="noStrike" kern="1200" spc="0" baseline="0">
                      <a:solidFill>
                        <a:schemeClr val="accent4">
                          <a:lumMod val="80000"/>
                          <a:lumOff val="20000"/>
                        </a:schemeClr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dLblPos val="bestFit"/>
              <c:showLegendKey val="1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1F-741F-47C1-9996-DF6877D07366}"/>
                </c:ext>
              </c:extLst>
            </c:dLbl>
            <c:dLbl>
              <c:idx val="16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330" b="1" i="0" u="sng" strike="noStrike" kern="1200" spc="0" baseline="0">
                      <a:solidFill>
                        <a:schemeClr val="accent5">
                          <a:lumMod val="80000"/>
                          <a:lumOff val="20000"/>
                        </a:schemeClr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dLblPos val="bestFit"/>
              <c:showLegendKey val="1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21-741F-47C1-9996-DF6877D07366}"/>
                </c:ext>
              </c:extLst>
            </c:dLbl>
            <c:dLbl>
              <c:idx val="17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330" b="1" i="0" u="sng" strike="noStrike" kern="1200" spc="0" baseline="0">
                      <a:solidFill>
                        <a:schemeClr val="accent6">
                          <a:lumMod val="80000"/>
                          <a:lumOff val="20000"/>
                        </a:schemeClr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dLblPos val="bestFit"/>
              <c:showLegendKey val="1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23-741F-47C1-9996-DF6877D07366}"/>
                </c:ext>
              </c:extLst>
            </c:dLbl>
            <c:dLbl>
              <c:idx val="18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330" b="1" i="0" u="sng" strike="noStrike" kern="1200" spc="0" baseline="0">
                      <a:solidFill>
                        <a:schemeClr val="accent1">
                          <a:lumMod val="80000"/>
                        </a:schemeClr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dLblPos val="bestFit"/>
              <c:showLegendKey val="1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25-741F-47C1-9996-DF6877D07366}"/>
                </c:ext>
              </c:extLst>
            </c:dLbl>
            <c:dLbl>
              <c:idx val="19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330" b="1" i="0" u="sng" strike="noStrike" kern="1200" spc="0" baseline="0">
                      <a:solidFill>
                        <a:schemeClr val="accent2">
                          <a:lumMod val="80000"/>
                        </a:schemeClr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dLblPos val="bestFit"/>
              <c:showLegendKey val="1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27-741F-47C1-9996-DF6877D07366}"/>
                </c:ext>
              </c:extLst>
            </c:dLbl>
            <c:dLbl>
              <c:idx val="2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330" b="1" i="0" u="sng" strike="noStrike" kern="1200" spc="0" baseline="0">
                      <a:solidFill>
                        <a:schemeClr val="accent3">
                          <a:lumMod val="80000"/>
                        </a:schemeClr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dLblPos val="bestFit"/>
              <c:showLegendKey val="1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29-741F-47C1-9996-DF6877D07366}"/>
                </c:ext>
              </c:extLst>
            </c:dLbl>
            <c:dLbl>
              <c:idx val="2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330" b="1" i="0" u="sng" strike="noStrike" kern="1200" spc="0" baseline="0">
                      <a:solidFill>
                        <a:schemeClr val="accent4">
                          <a:lumMod val="80000"/>
                        </a:schemeClr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dLblPos val="bestFit"/>
              <c:showLegendKey val="1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2B-741F-47C1-9996-DF6877D07366}"/>
                </c:ext>
              </c:extLst>
            </c:dLbl>
            <c:dLbl>
              <c:idx val="2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330" b="1" i="0" u="sng" strike="noStrike" kern="1200" spc="0" baseline="0">
                      <a:solidFill>
                        <a:schemeClr val="accent5">
                          <a:lumMod val="80000"/>
                        </a:schemeClr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dLblPos val="bestFit"/>
              <c:showLegendKey val="1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2D-741F-47C1-9996-DF6877D07366}"/>
                </c:ext>
              </c:extLst>
            </c:dLbl>
            <c:dLbl>
              <c:idx val="2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330" b="1" i="0" u="sng" strike="noStrike" kern="1200" spc="0" baseline="0">
                      <a:solidFill>
                        <a:schemeClr val="accent6">
                          <a:lumMod val="80000"/>
                        </a:schemeClr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dLblPos val="bestFit"/>
              <c:showLegendKey val="1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2F-741F-47C1-9996-DF6877D0736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330" b="1" i="0" u="sng" strike="noStrike" kern="1200" spc="0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1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Sheet1!$A$2:$A$25</c:f>
              <c:strCache>
                <c:ptCount val="24"/>
                <c:pt idx="0">
                  <c:v>1st Entry</c:v>
                </c:pt>
                <c:pt idx="1">
                  <c:v>2nd Entry</c:v>
                </c:pt>
                <c:pt idx="2">
                  <c:v>3rd Entry</c:v>
                </c:pt>
                <c:pt idx="3">
                  <c:v>4th Entry</c:v>
                </c:pt>
                <c:pt idx="4">
                  <c:v>5th Entry</c:v>
                </c:pt>
                <c:pt idx="5">
                  <c:v>6th Entry</c:v>
                </c:pt>
                <c:pt idx="6">
                  <c:v>7th Entry</c:v>
                </c:pt>
                <c:pt idx="7">
                  <c:v>8th Entry</c:v>
                </c:pt>
                <c:pt idx="8">
                  <c:v>9th Entry</c:v>
                </c:pt>
                <c:pt idx="9">
                  <c:v>10th Entry</c:v>
                </c:pt>
                <c:pt idx="10">
                  <c:v>11th Entry</c:v>
                </c:pt>
                <c:pt idx="11">
                  <c:v>12th Entry</c:v>
                </c:pt>
                <c:pt idx="12">
                  <c:v>13th Entry</c:v>
                </c:pt>
                <c:pt idx="13">
                  <c:v>14th Entry</c:v>
                </c:pt>
                <c:pt idx="14">
                  <c:v>15th Entry</c:v>
                </c:pt>
                <c:pt idx="15">
                  <c:v>16th Entry</c:v>
                </c:pt>
                <c:pt idx="16">
                  <c:v>17th Entry</c:v>
                </c:pt>
                <c:pt idx="17">
                  <c:v>18th Entry</c:v>
                </c:pt>
                <c:pt idx="18">
                  <c:v>19th Entry</c:v>
                </c:pt>
                <c:pt idx="19">
                  <c:v>20th Entry</c:v>
                </c:pt>
                <c:pt idx="20">
                  <c:v>21th Entry</c:v>
                </c:pt>
                <c:pt idx="21">
                  <c:v>22th Entry</c:v>
                </c:pt>
                <c:pt idx="22">
                  <c:v>23th Entry</c:v>
                </c:pt>
                <c:pt idx="23">
                  <c:v>24th Entry</c:v>
                </c:pt>
              </c:strCache>
            </c:strRef>
          </c:cat>
          <c:val>
            <c:numRef>
              <c:f>Sheet1!$B$2:$B$25</c:f>
              <c:numCache>
                <c:formatCode>General</c:formatCode>
                <c:ptCount val="24"/>
                <c:pt idx="0">
                  <c:v>10</c:v>
                </c:pt>
                <c:pt idx="1">
                  <c:v>10</c:v>
                </c:pt>
                <c:pt idx="2">
                  <c:v>10</c:v>
                </c:pt>
                <c:pt idx="3">
                  <c:v>10</c:v>
                </c:pt>
                <c:pt idx="4">
                  <c:v>10</c:v>
                </c:pt>
                <c:pt idx="5">
                  <c:v>10</c:v>
                </c:pt>
                <c:pt idx="6">
                  <c:v>10</c:v>
                </c:pt>
                <c:pt idx="7">
                  <c:v>10</c:v>
                </c:pt>
                <c:pt idx="8">
                  <c:v>10</c:v>
                </c:pt>
                <c:pt idx="9">
                  <c:v>10</c:v>
                </c:pt>
                <c:pt idx="10">
                  <c:v>10</c:v>
                </c:pt>
                <c:pt idx="11">
                  <c:v>10</c:v>
                </c:pt>
                <c:pt idx="12">
                  <c:v>10</c:v>
                </c:pt>
                <c:pt idx="13">
                  <c:v>10</c:v>
                </c:pt>
                <c:pt idx="14">
                  <c:v>10</c:v>
                </c:pt>
                <c:pt idx="15">
                  <c:v>10</c:v>
                </c:pt>
                <c:pt idx="16">
                  <c:v>10</c:v>
                </c:pt>
                <c:pt idx="17">
                  <c:v>10</c:v>
                </c:pt>
                <c:pt idx="18">
                  <c:v>10</c:v>
                </c:pt>
                <c:pt idx="19">
                  <c:v>10</c:v>
                </c:pt>
                <c:pt idx="20">
                  <c:v>10</c:v>
                </c:pt>
                <c:pt idx="21">
                  <c:v>10</c:v>
                </c:pt>
                <c:pt idx="22">
                  <c:v>10</c:v>
                </c:pt>
                <c:pt idx="23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30-741F-47C1-9996-DF6877D07366}"/>
            </c:ext>
          </c:extLst>
        </c:ser>
        <c:dLbls>
          <c:dLblPos val="outEnd"/>
          <c:showLegendKey val="0"/>
          <c:showVal val="0"/>
          <c:showCatName val="1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u="sng"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15"/>
      <c:rotY val="20"/>
      <c:depthPercent val="100"/>
      <c:rAngAx val="0"/>
    </c:view3D>
    <c:floor>
      <c:thickness val="0"/>
      <c:spPr>
        <a:solidFill>
          <a:schemeClr val="accent1">
            <a:alpha val="30000"/>
          </a:schemeClr>
        </a:solidFill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3.7916454801487282E-2"/>
          <c:y val="5.9660478663425089E-2"/>
          <c:w val="0.93792021248511792"/>
          <c:h val="0.59391513796661655"/>
        </c:manualLayout>
      </c:layout>
      <c:bar3D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VALUE</c:v>
                </c:pt>
              </c:strCache>
            </c:strRef>
          </c:tx>
          <c:spPr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/>
            <a:sp3d/>
          </c:spPr>
          <c:invertIfNegative val="0"/>
          <c:dPt>
            <c:idx val="0"/>
            <c:invertIfNegative val="0"/>
            <c:bubble3D val="0"/>
            <c:spPr>
              <a:solidFill>
                <a:srgbClr val="76C8AE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1-1504-4AAD-8BCA-155C626759E1}"/>
              </c:ext>
            </c:extLst>
          </c:dPt>
          <c:dPt>
            <c:idx val="1"/>
            <c:invertIfNegative val="0"/>
            <c:bubble3D val="0"/>
            <c:spPr>
              <a:solidFill>
                <a:srgbClr val="00AE9D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3-1504-4AAD-8BCA-155C626759E1}"/>
              </c:ext>
            </c:extLst>
          </c:dPt>
          <c:dPt>
            <c:idx val="2"/>
            <c:invertIfNegative val="0"/>
            <c:bubble3D val="0"/>
            <c:spPr>
              <a:solidFill>
                <a:srgbClr val="008E7A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5-1504-4AAD-8BCA-155C626759E1}"/>
              </c:ext>
            </c:extLst>
          </c:dPt>
          <c:dPt>
            <c:idx val="3"/>
            <c:invertIfNegative val="0"/>
            <c:bubble3D val="0"/>
            <c:spPr>
              <a:solidFill>
                <a:srgbClr val="006762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7-1504-4AAD-8BCA-155C626759E1}"/>
              </c:ext>
            </c:extLst>
          </c:dPt>
          <c:dPt>
            <c:idx val="4"/>
            <c:invertIfNegative val="0"/>
            <c:bubble3D val="0"/>
            <c:spPr>
              <a:solidFill>
                <a:srgbClr val="FFCC4E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9-1504-4AAD-8BCA-155C626759E1}"/>
              </c:ext>
            </c:extLst>
          </c:dPt>
          <c:dPt>
            <c:idx val="5"/>
            <c:invertIfNegative val="0"/>
            <c:bubble3D val="0"/>
            <c:spPr>
              <a:solidFill>
                <a:srgbClr val="FBAB18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B-1504-4AAD-8BCA-155C626759E1}"/>
              </c:ext>
            </c:extLst>
          </c:dPt>
          <c:dPt>
            <c:idx val="6"/>
            <c:invertIfNegative val="0"/>
            <c:bubble3D val="0"/>
            <c:spPr>
              <a:solidFill>
                <a:srgbClr val="F47920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D-1504-4AAD-8BCA-155C626759E1}"/>
              </c:ext>
            </c:extLst>
          </c:dPt>
          <c:dPt>
            <c:idx val="7"/>
            <c:invertIfNegative val="0"/>
            <c:bubble3D val="0"/>
            <c:spPr>
              <a:solidFill>
                <a:srgbClr val="A75534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F-1504-4AAD-8BCA-155C626759E1}"/>
              </c:ext>
            </c:extLst>
          </c:dPt>
          <c:dPt>
            <c:idx val="8"/>
            <c:invertIfNegative val="0"/>
            <c:bubble3D val="0"/>
            <c:spPr>
              <a:solidFill>
                <a:srgbClr val="F1666A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11-1504-4AAD-8BCA-155C626759E1}"/>
              </c:ext>
            </c:extLst>
          </c:dPt>
          <c:dPt>
            <c:idx val="9"/>
            <c:invertIfNegative val="0"/>
            <c:bubble3D val="0"/>
            <c:spPr>
              <a:solidFill>
                <a:srgbClr val="ED1B2F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13-1504-4AAD-8BCA-155C626759E1}"/>
              </c:ext>
            </c:extLst>
          </c:dPt>
          <c:dPt>
            <c:idx val="10"/>
            <c:invertIfNegative val="0"/>
            <c:bubble3D val="0"/>
            <c:spPr>
              <a:solidFill>
                <a:srgbClr val="CF1D39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15-1504-4AAD-8BCA-155C626759E1}"/>
              </c:ext>
            </c:extLst>
          </c:dPt>
          <c:dPt>
            <c:idx val="11"/>
            <c:invertIfNegative val="0"/>
            <c:bubble3D val="0"/>
            <c:spPr>
              <a:solidFill>
                <a:srgbClr val="960136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17-1504-4AAD-8BCA-155C626759E1}"/>
              </c:ext>
            </c:extLst>
          </c:dPt>
          <c:dPt>
            <c:idx val="12"/>
            <c:invertIfNegative val="0"/>
            <c:bubble3D val="0"/>
            <c:spPr>
              <a:solidFill>
                <a:srgbClr val="6DCFF6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19-1504-4AAD-8BCA-155C626759E1}"/>
              </c:ext>
            </c:extLst>
          </c:dPt>
          <c:dPt>
            <c:idx val="13"/>
            <c:invertIfNegative val="0"/>
            <c:bubble3D val="0"/>
            <c:spPr>
              <a:solidFill>
                <a:srgbClr val="009BDB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1B-1504-4AAD-8BCA-155C626759E1}"/>
              </c:ext>
            </c:extLst>
          </c:dPt>
          <c:dPt>
            <c:idx val="14"/>
            <c:invertIfNegative val="0"/>
            <c:bubble3D val="0"/>
            <c:spPr>
              <a:solidFill>
                <a:srgbClr val="00619E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1D-1504-4AAD-8BCA-155C626759E1}"/>
              </c:ext>
            </c:extLst>
          </c:dPt>
          <c:dPt>
            <c:idx val="15"/>
            <c:invertIfNegative val="0"/>
            <c:bubble3D val="0"/>
            <c:spPr>
              <a:solidFill>
                <a:srgbClr val="1E3378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1F-1504-4AAD-8BCA-155C626759E1}"/>
              </c:ext>
            </c:extLst>
          </c:dPt>
          <c:dPt>
            <c:idx val="16"/>
            <c:invertIfNegative val="0"/>
            <c:bubble3D val="0"/>
            <c:spPr>
              <a:solidFill>
                <a:srgbClr val="76C8AE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21-1504-4AAD-8BCA-155C626759E1}"/>
              </c:ext>
            </c:extLst>
          </c:dPt>
          <c:dPt>
            <c:idx val="17"/>
            <c:invertIfNegative val="0"/>
            <c:bubble3D val="0"/>
            <c:spPr>
              <a:solidFill>
                <a:srgbClr val="00AE9D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23-1504-4AAD-8BCA-155C626759E1}"/>
              </c:ext>
            </c:extLst>
          </c:dPt>
          <c:dPt>
            <c:idx val="18"/>
            <c:invertIfNegative val="0"/>
            <c:bubble3D val="0"/>
            <c:spPr>
              <a:solidFill>
                <a:srgbClr val="008E7A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25-1504-4AAD-8BCA-155C626759E1}"/>
              </c:ext>
            </c:extLst>
          </c:dPt>
          <c:dPt>
            <c:idx val="19"/>
            <c:invertIfNegative val="0"/>
            <c:bubble3D val="0"/>
            <c:spPr>
              <a:solidFill>
                <a:srgbClr val="006762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27-1504-4AAD-8BCA-155C626759E1}"/>
              </c:ext>
            </c:extLst>
          </c:dPt>
          <c:dPt>
            <c:idx val="20"/>
            <c:invertIfNegative val="0"/>
            <c:bubble3D val="0"/>
            <c:spPr>
              <a:solidFill>
                <a:srgbClr val="FFCC4E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29-1504-4AAD-8BCA-155C626759E1}"/>
              </c:ext>
            </c:extLst>
          </c:dPt>
          <c:dPt>
            <c:idx val="21"/>
            <c:invertIfNegative val="0"/>
            <c:bubble3D val="0"/>
            <c:spPr>
              <a:solidFill>
                <a:srgbClr val="FBAB18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2B-1504-4AAD-8BCA-155C626759E1}"/>
              </c:ext>
            </c:extLst>
          </c:dPt>
          <c:dPt>
            <c:idx val="22"/>
            <c:invertIfNegative val="0"/>
            <c:bubble3D val="0"/>
            <c:spPr>
              <a:solidFill>
                <a:srgbClr val="F47920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2D-1504-4AAD-8BCA-155C626759E1}"/>
              </c:ext>
            </c:extLst>
          </c:dPt>
          <c:dPt>
            <c:idx val="23"/>
            <c:invertIfNegative val="0"/>
            <c:bubble3D val="0"/>
            <c:spPr>
              <a:solidFill>
                <a:srgbClr val="A75534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2F-1504-4AAD-8BCA-155C626759E1}"/>
              </c:ext>
            </c:extLst>
          </c:dPt>
          <c:cat>
            <c:strRef>
              <c:f>Sheet1!$A$2:$A$25</c:f>
              <c:strCache>
                <c:ptCount val="24"/>
                <c:pt idx="0">
                  <c:v>1st Entry</c:v>
                </c:pt>
                <c:pt idx="1">
                  <c:v>2nd Entry</c:v>
                </c:pt>
                <c:pt idx="2">
                  <c:v>3rd Entry</c:v>
                </c:pt>
                <c:pt idx="3">
                  <c:v>4th Entry</c:v>
                </c:pt>
                <c:pt idx="4">
                  <c:v>5th Entry</c:v>
                </c:pt>
                <c:pt idx="5">
                  <c:v>6th Entry</c:v>
                </c:pt>
                <c:pt idx="6">
                  <c:v>7th Entry</c:v>
                </c:pt>
                <c:pt idx="7">
                  <c:v>8th Entry</c:v>
                </c:pt>
                <c:pt idx="8">
                  <c:v>9th Entry</c:v>
                </c:pt>
                <c:pt idx="9">
                  <c:v>10th Entry</c:v>
                </c:pt>
                <c:pt idx="10">
                  <c:v>11th Entry</c:v>
                </c:pt>
                <c:pt idx="11">
                  <c:v>12th Entry</c:v>
                </c:pt>
                <c:pt idx="12">
                  <c:v>13th Entry</c:v>
                </c:pt>
                <c:pt idx="13">
                  <c:v>14th Entry</c:v>
                </c:pt>
                <c:pt idx="14">
                  <c:v>15th Entry</c:v>
                </c:pt>
                <c:pt idx="15">
                  <c:v>16th Entry</c:v>
                </c:pt>
                <c:pt idx="16">
                  <c:v>17th Entry</c:v>
                </c:pt>
                <c:pt idx="17">
                  <c:v>18th Entry</c:v>
                </c:pt>
                <c:pt idx="18">
                  <c:v>19th Entry</c:v>
                </c:pt>
                <c:pt idx="19">
                  <c:v>20th Entry</c:v>
                </c:pt>
                <c:pt idx="20">
                  <c:v>21th Entry</c:v>
                </c:pt>
                <c:pt idx="21">
                  <c:v>22th Entry</c:v>
                </c:pt>
                <c:pt idx="22">
                  <c:v>23th Entry</c:v>
                </c:pt>
                <c:pt idx="23">
                  <c:v>24th Entry</c:v>
                </c:pt>
              </c:strCache>
            </c:strRef>
          </c:cat>
          <c:val>
            <c:numRef>
              <c:f>Sheet1!$B$2:$B$25</c:f>
              <c:numCache>
                <c:formatCode>General</c:formatCode>
                <c:ptCount val="24"/>
                <c:pt idx="0">
                  <c:v>10</c:v>
                </c:pt>
                <c:pt idx="1">
                  <c:v>10</c:v>
                </c:pt>
                <c:pt idx="2">
                  <c:v>10</c:v>
                </c:pt>
                <c:pt idx="3">
                  <c:v>10</c:v>
                </c:pt>
                <c:pt idx="4">
                  <c:v>10</c:v>
                </c:pt>
                <c:pt idx="5">
                  <c:v>10</c:v>
                </c:pt>
                <c:pt idx="6">
                  <c:v>10</c:v>
                </c:pt>
                <c:pt idx="7">
                  <c:v>10</c:v>
                </c:pt>
                <c:pt idx="8">
                  <c:v>10</c:v>
                </c:pt>
                <c:pt idx="9">
                  <c:v>10</c:v>
                </c:pt>
                <c:pt idx="10">
                  <c:v>10</c:v>
                </c:pt>
                <c:pt idx="11">
                  <c:v>10</c:v>
                </c:pt>
                <c:pt idx="12">
                  <c:v>10</c:v>
                </c:pt>
                <c:pt idx="13">
                  <c:v>10</c:v>
                </c:pt>
                <c:pt idx="14">
                  <c:v>10</c:v>
                </c:pt>
                <c:pt idx="15">
                  <c:v>10</c:v>
                </c:pt>
                <c:pt idx="16">
                  <c:v>10</c:v>
                </c:pt>
                <c:pt idx="17">
                  <c:v>10</c:v>
                </c:pt>
                <c:pt idx="18">
                  <c:v>10</c:v>
                </c:pt>
                <c:pt idx="19">
                  <c:v>10</c:v>
                </c:pt>
                <c:pt idx="20">
                  <c:v>10</c:v>
                </c:pt>
                <c:pt idx="21">
                  <c:v>10</c:v>
                </c:pt>
                <c:pt idx="22">
                  <c:v>10</c:v>
                </c:pt>
                <c:pt idx="23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30-1504-4AAD-8BCA-155C626759E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60"/>
        <c:gapDepth val="10"/>
        <c:shape val="box"/>
        <c:axId val="1929698128"/>
        <c:axId val="1929700880"/>
        <c:axId val="0"/>
      </c:bar3DChart>
      <c:catAx>
        <c:axId val="192969812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lt1">
                  <a:lumMod val="60000"/>
                  <a:lumOff val="4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all" spc="150" normalizeH="0" baseline="0">
                <a:solidFill>
                  <a:schemeClr val="l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929700880"/>
        <c:crosses val="autoZero"/>
        <c:auto val="1"/>
        <c:lblAlgn val="ctr"/>
        <c:lblOffset val="100"/>
        <c:noMultiLvlLbl val="0"/>
      </c:catAx>
      <c:valAx>
        <c:axId val="1929700880"/>
        <c:scaling>
          <c:orientation val="minMax"/>
        </c:scaling>
        <c:delete val="0"/>
        <c:axPos val="l"/>
        <c:numFmt formatCode="General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92969812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95">
  <cs:axisTitle>
    <cs:lnRef idx="0"/>
    <cs:fillRef idx="0"/>
    <cs:effectRef idx="0"/>
    <cs:fontRef idx="minor">
      <a:schemeClr val="lt1"/>
    </cs:fontRef>
    <cs:defRPr sz="1197" b="1" kern="1200"/>
  </cs:axisTitle>
  <cs:categoryAxis>
    <cs:lnRef idx="0">
      <cs:styleClr val="0"/>
    </cs:lnRef>
    <cs:fillRef idx="0"/>
    <cs:effectRef idx="0"/>
    <cs:fontRef idx="minor">
      <a:schemeClr val="lt1"/>
    </cs:fontRef>
    <cs:defRPr sz="1197" kern="1200" cap="all" spc="150" normalizeH="0" baseline="0"/>
  </cs:categoryAxis>
  <cs:chartArea>
    <cs:lnRef idx="0">
      <cs:styleClr val="0"/>
    </cs:lnRef>
    <cs:fillRef idx="0">
      <cs:styleClr val="0"/>
    </cs:fillRef>
    <cs:effectRef idx="0"/>
    <cs:fontRef idx="minor">
      <a:schemeClr val="dk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  <cs:defRPr sz="1330" kern="1200"/>
  </cs:chartArea>
  <cs:dataLabel>
    <cs:lnRef idx="0"/>
    <cs:fillRef idx="0">
      <cs:styleClr val="auto"/>
    </cs:fillRef>
    <cs:effectRef idx="0"/>
    <cs:fontRef idx="minor">
      <a:schemeClr val="lt1"/>
    </cs:fontRef>
    <cs:spPr>
      <a:solidFill>
        <a:schemeClr val="phClr">
          <a:alpha val="70000"/>
        </a:schemeClr>
      </a:solidFill>
    </cs:spPr>
    <cs:defRPr sz="1197" kern="120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lumMod val="20000"/>
          <a:lumOff val="80000"/>
        </a:schemeClr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lumMod val="20000"/>
          <a:lumOff val="80000"/>
        </a:schemeClr>
      </a:solidFill>
      <a:sp3d/>
    </cs:spPr>
  </cs:dataPoint3D>
  <cs:dataPointLine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34925" cap="rnd">
        <a:solidFill>
          <a:schemeClr val="lt1"/>
        </a:solidFill>
        <a:round/>
      </a:ln>
      <a:effectLst>
        <a:outerShdw dist="25400" dir="2700000" algn="tl" rotWithShape="0">
          <a:schemeClr val="phClr"/>
        </a:outerShdw>
      </a:effectLst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22225">
        <a:solidFill>
          <a:schemeClr val="lt1"/>
        </a:solidFill>
        <a:round/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>
      <cs:styleClr val="0"/>
    </cs:lnRef>
    <cs:fillRef idx="0"/>
    <cs:effectRef idx="0"/>
    <cs:fontRef idx="minor">
      <a:schemeClr val="lt1"/>
    </cs:fontRef>
    <cs:spPr>
      <a:ln w="9525">
        <a:solidFill>
          <a:schemeClr val="phClr">
            <a:lumMod val="60000"/>
            <a:lumOff val="40000"/>
          </a:schemeClr>
        </a:solidFill>
      </a:ln>
    </cs:spPr>
    <cs:defRPr sz="1197" kern="1200"/>
  </cs:dataTable>
  <cs:downBar>
    <cs:lnRef idx="0">
      <cs:styleClr val="0"/>
    </cs:lnRef>
    <cs:fillRef idx="0"/>
    <cs:effectRef idx="0"/>
    <cs:fontRef idx="minor">
      <a:schemeClr val="dk1"/>
    </cs:fontRef>
    <cs:spPr>
      <a:solidFill>
        <a:schemeClr val="dk1">
          <a:lumMod val="35000"/>
          <a:lumOff val="6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downBar>
  <cs:drop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prstDash val="dash"/>
      </a:ln>
    </cs:spPr>
  </cs:dropLine>
  <cs:errorBar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round/>
      </a:ln>
      <a:effectLst>
        <a:glow rad="25400">
          <a:schemeClr val="lt1"/>
        </a:glow>
      </a:effectLst>
    </cs:spPr>
  </cs:errorBar>
  <cs:floor>
    <cs:lnRef idx="0"/>
    <cs:fillRef idx="0">
      <cs:styleClr val="0"/>
    </cs:fillRef>
    <cs:effectRef idx="0"/>
    <cs:fontRef idx="minor">
      <a:schemeClr val="dk1"/>
    </cs:fontRef>
    <cs:spPr>
      <a:solidFill>
        <a:schemeClr val="phClr">
          <a:alpha val="30000"/>
        </a:schemeClr>
      </a:solidFill>
      <a:sp3d/>
    </cs:spPr>
  </cs:floor>
  <cs:gridlineMajor>
    <cs:lnRef idx="0">
      <cs:styleClr val="0"/>
    </cs:lnRef>
    <cs:fillRef idx="0"/>
    <cs:effectRef idx="0"/>
    <cs:fontRef idx="minor">
      <a:schemeClr val="dk1"/>
    </cs:fontRef>
    <cs:spPr>
      <a:ln w="9525" cap="flat" cmpd="sng" algn="ctr">
        <a:solidFill>
          <a:schemeClr val="lt1">
            <a:lumMod val="60000"/>
            <a:lumOff val="40000"/>
          </a:schemeClr>
        </a:solidFill>
        <a:round/>
      </a:ln>
    </cs:spPr>
  </cs:gridlineMajor>
  <cs:gridlineMinor>
    <cs:lnRef idx="0">
      <cs:styleClr val="0"/>
    </cs:lnRef>
    <cs:fillRef idx="0"/>
    <cs:effectRef idx="0"/>
    <cs:fontRef idx="minor">
      <a:schemeClr val="dk1"/>
    </cs:fontRef>
    <cs:spPr>
      <a:ln>
        <a:solidFill>
          <a:schemeClr val="lt1">
            <a:lumMod val="50000"/>
            <a:lumOff val="50000"/>
          </a:schemeClr>
        </a:solidFill>
      </a:ln>
    </cs:spPr>
  </cs:gridlineMinor>
  <cs:hiLo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prstDash val="dash"/>
      </a:ln>
    </cs:spPr>
  </cs:hiLoLine>
  <cs:leader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</a:ln>
    </cs:spPr>
  </cs:leaderLine>
  <cs:legend>
    <cs:lnRef idx="0"/>
    <cs:fillRef idx="0"/>
    <cs:effectRef idx="0"/>
    <cs:fontRef idx="minor">
      <a:schemeClr val="lt1"/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>
      <cs:styleClr val="0"/>
    </cs:lnRef>
    <cs:fillRef idx="0"/>
    <cs:effectRef idx="0"/>
    <cs:fontRef idx="minor">
      <a:schemeClr val="lt1"/>
    </cs:fontRef>
    <cs:spPr>
      <a:ln w="3175" cap="flat" cmpd="sng" algn="ctr">
        <a:solidFill>
          <a:schemeClr val="phClr">
            <a:lumMod val="60000"/>
            <a:lumOff val="40000"/>
          </a:schemeClr>
        </a:solidFill>
        <a:round/>
      </a:ln>
    </cs:spPr>
    <cs:defRPr sz="1197" kern="1200"/>
  </cs:seriesAxis>
  <cs:series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  <a:tint val="5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lt1"/>
    </cs:fontRef>
    <cs:defRPr sz="1995" b="1" kern="1200" cap="all" spc="100" normalizeH="0" baseline="0"/>
  </cs:title>
  <cs:trendline>
    <cs:lnRef idx="0"/>
    <cs:fillRef idx="0"/>
    <cs:effectRef idx="0"/>
    <cs:fontRef idx="minor">
      <a:schemeClr val="dk1"/>
    </cs:fontRef>
    <cs:spPr>
      <a:ln w="28575" cap="rnd">
        <a:solidFill>
          <a:schemeClr val="lt1">
            <a:alpha val="50000"/>
          </a:schemeClr>
        </a:solidFill>
        <a:round/>
      </a:ln>
    </cs:spPr>
  </cs:trendline>
  <cs:trendlineLabel>
    <cs:lnRef idx="0"/>
    <cs:fillRef idx="0"/>
    <cs:effectRef idx="0"/>
    <cs:fontRef idx="minor">
      <a:schemeClr val="lt1"/>
    </cs:fontRef>
    <cs:defRPr sz="1197" kern="1200"/>
  </cs:trendlineLabel>
  <cs:upBar>
    <cs:lnRef idx="0">
      <cs:styleClr val="0"/>
    </cs:lnRef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upBar>
  <cs:valueAxis>
    <cs:lnRef idx="0"/>
    <cs:fillRef idx="0"/>
    <cs:effectRef idx="0"/>
    <cs:fontRef idx="minor">
      <a:schemeClr val="lt1"/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7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43238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89404" tIns="44702" rIns="89404" bIns="44702" numCol="1" anchor="t" anchorCtr="0" compatLnSpc="1">
            <a:prstTxWarp prst="textNoShape">
              <a:avLst/>
            </a:prstTxWarp>
          </a:bodyPr>
          <a:lstStyle>
            <a:lvl1pPr defTabSz="892175">
              <a:defRPr sz="1100" smtClean="0">
                <a:latin typeface="Arial" pitchFamily="34" charset="0"/>
              </a:defRPr>
            </a:lvl1pPr>
          </a:lstStyle>
          <a:p>
            <a:pPr>
              <a:defRPr/>
            </a:pPr>
            <a:endParaRPr lang="it-IT" dirty="0"/>
          </a:p>
        </p:txBody>
      </p:sp>
      <p:sp>
        <p:nvSpPr>
          <p:cNvPr id="62873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78275" y="0"/>
            <a:ext cx="3043238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89404" tIns="44702" rIns="89404" bIns="44702" numCol="1" anchor="t" anchorCtr="0" compatLnSpc="1">
            <a:prstTxWarp prst="textNoShape">
              <a:avLst/>
            </a:prstTxWarp>
          </a:bodyPr>
          <a:lstStyle>
            <a:lvl1pPr algn="r" defTabSz="892175">
              <a:defRPr sz="1100" smtClean="0">
                <a:latin typeface="Arial" pitchFamily="34" charset="0"/>
              </a:defRPr>
            </a:lvl1pPr>
          </a:lstStyle>
          <a:p>
            <a:pPr>
              <a:defRPr/>
            </a:pPr>
            <a:endParaRPr lang="it-IT" dirty="0"/>
          </a:p>
        </p:txBody>
      </p:sp>
      <p:sp>
        <p:nvSpPr>
          <p:cNvPr id="62874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42375"/>
            <a:ext cx="3043238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89404" tIns="44702" rIns="89404" bIns="44702" numCol="1" anchor="b" anchorCtr="0" compatLnSpc="1">
            <a:prstTxWarp prst="textNoShape">
              <a:avLst/>
            </a:prstTxWarp>
          </a:bodyPr>
          <a:lstStyle>
            <a:lvl1pPr defTabSz="892175">
              <a:defRPr sz="1100" smtClean="0">
                <a:latin typeface="Arial" pitchFamily="34" charset="0"/>
              </a:defRPr>
            </a:lvl1pPr>
          </a:lstStyle>
          <a:p>
            <a:pPr>
              <a:defRPr/>
            </a:pPr>
            <a:endParaRPr lang="it-IT" dirty="0"/>
          </a:p>
        </p:txBody>
      </p:sp>
      <p:sp>
        <p:nvSpPr>
          <p:cNvPr id="62874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78275" y="8842375"/>
            <a:ext cx="3043238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89404" tIns="44702" rIns="89404" bIns="44702" numCol="1" anchor="b" anchorCtr="0" compatLnSpc="1">
            <a:prstTxWarp prst="textNoShape">
              <a:avLst/>
            </a:prstTxWarp>
          </a:bodyPr>
          <a:lstStyle>
            <a:lvl1pPr algn="r" defTabSz="892175">
              <a:defRPr sz="1100" smtClean="0">
                <a:latin typeface="Arial" pitchFamily="34" charset="0"/>
              </a:defRPr>
            </a:lvl1pPr>
          </a:lstStyle>
          <a:p>
            <a:pPr>
              <a:defRPr/>
            </a:pPr>
            <a:fld id="{A5B780D0-5C7F-422C-931C-25201BE19360}" type="slidenum">
              <a:rPr lang="it-IT"/>
              <a:pPr>
                <a:defRPr/>
              </a:pPr>
              <a:t>‹#›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1250459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14663" cy="485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6155" tIns="43077" rIns="86155" bIns="43077" numCol="1" anchor="t" anchorCtr="0" compatLnSpc="1">
            <a:prstTxWarp prst="textNoShape">
              <a:avLst/>
            </a:prstTxWarp>
          </a:bodyPr>
          <a:lstStyle>
            <a:lvl1pPr defTabSz="862013">
              <a:defRPr sz="1100" smtClean="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83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95738" y="0"/>
            <a:ext cx="3014662" cy="485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6155" tIns="43077" rIns="86155" bIns="43077" numCol="1" anchor="t" anchorCtr="0" compatLnSpc="1">
            <a:prstTxWarp prst="textNoShape">
              <a:avLst/>
            </a:prstTxWarp>
          </a:bodyPr>
          <a:lstStyle>
            <a:lvl1pPr algn="r" defTabSz="862013">
              <a:defRPr sz="1100" smtClean="0"/>
            </a:lvl1pPr>
          </a:lstStyle>
          <a:p>
            <a:pPr>
              <a:defRPr/>
            </a:pPr>
            <a:fld id="{A6888345-B3D3-4351-A7A9-F936F5935E41}" type="datetimeFigureOut">
              <a:rPr lang="en-US"/>
              <a:pPr>
                <a:defRPr/>
              </a:pPr>
              <a:t>11/5/24</a:t>
            </a:fld>
            <a:endParaRPr lang="en-US" dirty="0"/>
          </a:p>
        </p:txBody>
      </p:sp>
      <p:sp>
        <p:nvSpPr>
          <p:cNvPr id="1126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54025" y="693738"/>
            <a:ext cx="6176963" cy="346551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83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4875" y="4435475"/>
            <a:ext cx="5200650" cy="415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6155" tIns="43077" rIns="86155" bIns="4307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583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70950"/>
            <a:ext cx="3014663" cy="415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6155" tIns="43077" rIns="86155" bIns="43077" numCol="1" anchor="b" anchorCtr="0" compatLnSpc="1">
            <a:prstTxWarp prst="textNoShape">
              <a:avLst/>
            </a:prstTxWarp>
          </a:bodyPr>
          <a:lstStyle>
            <a:lvl1pPr defTabSz="862013">
              <a:defRPr sz="1100" smtClean="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83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95738" y="8870950"/>
            <a:ext cx="3014662" cy="415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6155" tIns="43077" rIns="86155" bIns="43077" numCol="1" anchor="b" anchorCtr="0" compatLnSpc="1">
            <a:prstTxWarp prst="textNoShape">
              <a:avLst/>
            </a:prstTxWarp>
          </a:bodyPr>
          <a:lstStyle>
            <a:lvl1pPr algn="r" defTabSz="862013">
              <a:defRPr sz="1100" smtClean="0"/>
            </a:lvl1pPr>
          </a:lstStyle>
          <a:p>
            <a:pPr>
              <a:defRPr/>
            </a:pPr>
            <a:fld id="{D8DF57D7-2670-4E78-96DD-D9B22805124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443033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603" kern="1200">
        <a:solidFill>
          <a:schemeClr val="tx1"/>
        </a:solidFill>
        <a:latin typeface="Calibri" pitchFamily="34" charset="0"/>
        <a:ea typeface="+mn-ea"/>
        <a:cs typeface="+mn-cs"/>
      </a:defRPr>
    </a:lvl1pPr>
    <a:lvl2pPr marL="610636" algn="l" rtl="0" fontAlgn="base">
      <a:spcBef>
        <a:spcPct val="30000"/>
      </a:spcBef>
      <a:spcAft>
        <a:spcPct val="0"/>
      </a:spcAft>
      <a:defRPr sz="1603" kern="1200">
        <a:solidFill>
          <a:schemeClr val="tx1"/>
        </a:solidFill>
        <a:latin typeface="Calibri" pitchFamily="34" charset="0"/>
        <a:ea typeface="+mn-ea"/>
        <a:cs typeface="+mn-cs"/>
      </a:defRPr>
    </a:lvl2pPr>
    <a:lvl3pPr marL="1221273" algn="l" rtl="0" fontAlgn="base">
      <a:spcBef>
        <a:spcPct val="30000"/>
      </a:spcBef>
      <a:spcAft>
        <a:spcPct val="0"/>
      </a:spcAft>
      <a:defRPr sz="1603" kern="1200">
        <a:solidFill>
          <a:schemeClr val="tx1"/>
        </a:solidFill>
        <a:latin typeface="Calibri" pitchFamily="34" charset="0"/>
        <a:ea typeface="+mn-ea"/>
        <a:cs typeface="+mn-cs"/>
      </a:defRPr>
    </a:lvl3pPr>
    <a:lvl4pPr marL="1831909" algn="l" rtl="0" fontAlgn="base">
      <a:spcBef>
        <a:spcPct val="30000"/>
      </a:spcBef>
      <a:spcAft>
        <a:spcPct val="0"/>
      </a:spcAft>
      <a:defRPr sz="1603" kern="1200">
        <a:solidFill>
          <a:schemeClr val="tx1"/>
        </a:solidFill>
        <a:latin typeface="Calibri" pitchFamily="34" charset="0"/>
        <a:ea typeface="+mn-ea"/>
        <a:cs typeface="+mn-cs"/>
      </a:defRPr>
    </a:lvl4pPr>
    <a:lvl5pPr marL="2442545" algn="l" rtl="0" fontAlgn="base">
      <a:spcBef>
        <a:spcPct val="30000"/>
      </a:spcBef>
      <a:spcAft>
        <a:spcPct val="0"/>
      </a:spcAft>
      <a:defRPr sz="1603" kern="1200">
        <a:solidFill>
          <a:schemeClr val="tx1"/>
        </a:solidFill>
        <a:latin typeface="Calibri" pitchFamily="34" charset="0"/>
        <a:ea typeface="+mn-ea"/>
        <a:cs typeface="+mn-cs"/>
      </a:defRPr>
    </a:lvl5pPr>
    <a:lvl6pPr marL="3053182" algn="l" defTabSz="1221273" rtl="0" eaLnBrk="1" latinLnBrk="0" hangingPunct="1">
      <a:defRPr sz="1603" kern="1200">
        <a:solidFill>
          <a:schemeClr val="tx1"/>
        </a:solidFill>
        <a:latin typeface="+mn-lt"/>
        <a:ea typeface="+mn-ea"/>
        <a:cs typeface="+mn-cs"/>
      </a:defRPr>
    </a:lvl6pPr>
    <a:lvl7pPr marL="3663818" algn="l" defTabSz="1221273" rtl="0" eaLnBrk="1" latinLnBrk="0" hangingPunct="1">
      <a:defRPr sz="1603" kern="1200">
        <a:solidFill>
          <a:schemeClr val="tx1"/>
        </a:solidFill>
        <a:latin typeface="+mn-lt"/>
        <a:ea typeface="+mn-ea"/>
        <a:cs typeface="+mn-cs"/>
      </a:defRPr>
    </a:lvl7pPr>
    <a:lvl8pPr marL="4274454" algn="l" defTabSz="1221273" rtl="0" eaLnBrk="1" latinLnBrk="0" hangingPunct="1">
      <a:defRPr sz="1603" kern="1200">
        <a:solidFill>
          <a:schemeClr val="tx1"/>
        </a:solidFill>
        <a:latin typeface="+mn-lt"/>
        <a:ea typeface="+mn-ea"/>
        <a:cs typeface="+mn-cs"/>
      </a:defRPr>
    </a:lvl8pPr>
    <a:lvl9pPr marL="4885091" algn="l" defTabSz="1221273" rtl="0" eaLnBrk="1" latinLnBrk="0" hangingPunct="1">
      <a:defRPr sz="1603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4025" y="693738"/>
            <a:ext cx="6176963" cy="34655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8DF57D7-2670-4E78-96DD-D9B22805124F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25127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27B36F-5275-E7FC-652B-CF67B37D63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81C8E31-9B82-704A-C008-50C48241D8C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55A7FA9-81BA-468E-F704-33835659AC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9BAFC5-3D0D-8359-3BAD-1691D5D21D2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8DF57D7-2670-4E78-96DD-D9B22805124F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14504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26D8C7-20C7-973E-99E1-C3F955FF0E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5DE15BF-D11E-4477-56A8-FABF1D31048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FDFAD0F-E02E-CB02-CB8D-DA9956D432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2CF08C-E647-32C3-84CC-5E8485F2508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8DF57D7-2670-4E78-96DD-D9B22805124F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33971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8DF57D7-2670-4E78-96DD-D9B22805124F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57713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8DF57D7-2670-4E78-96DD-D9B22805124F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04563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8DF57D7-2670-4E78-96DD-D9B22805124F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0009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8DF57D7-2670-4E78-96DD-D9B22805124F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72642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9F51DE-6B47-6661-D027-4F60D9D25D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CFF9DBE-6996-ED54-61F9-3EC0B3AEEA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1C129C6-A872-93EF-B40D-531DFD6004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B1011B-9292-25B2-8BA0-DEECAE32A7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8DF57D7-2670-4E78-96DD-D9B22805124F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73941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D123A4-D1E9-2036-0431-655050CE39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4A592CD-42D9-6939-79DE-397E73A4049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F430ECD-074B-6F3E-3EF1-B55B7A49D7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C9FE12-C938-9817-2632-9EC7A5829E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8DF57D7-2670-4E78-96DD-D9B22805124F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11854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8DF57D7-2670-4E78-96DD-D9B22805124F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66531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685FE3-40A4-BD11-B8A1-0E0C3E8797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7A4984A-EA4A-839C-A864-174B81DC0E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F7FB95D-89C8-413D-CF40-ED9865D4E6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BE3627-56F8-AE83-A508-61C4616312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8DF57D7-2670-4E78-96DD-D9B22805124F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42167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7DAEB9-A212-CF02-6A0C-038555F694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82600EC-0F33-36D6-DE76-BC28C7EC30E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B930E69-B89D-8399-CAAF-B134059F66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1086AD-DBF2-5051-7444-1D17BBD31F6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8DF57D7-2670-4E78-96DD-D9B22805124F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62213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30.jpe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emf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Relationship Id="rId30" Type="http://schemas.openxmlformats.org/officeDocument/2006/relationships/image" Target="../media/image29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38.jpe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emf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Relationship Id="rId30" Type="http://schemas.openxmlformats.org/officeDocument/2006/relationships/image" Target="../media/image29.png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26" Type="http://schemas.openxmlformats.org/officeDocument/2006/relationships/image" Target="../media/image24.png"/><Relationship Id="rId3" Type="http://schemas.openxmlformats.org/officeDocument/2006/relationships/image" Target="../media/image32.jpeg"/><Relationship Id="rId21" Type="http://schemas.openxmlformats.org/officeDocument/2006/relationships/image" Target="../media/image19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5" Type="http://schemas.openxmlformats.org/officeDocument/2006/relationships/image" Target="../media/image23.png"/><Relationship Id="rId2" Type="http://schemas.openxmlformats.org/officeDocument/2006/relationships/image" Target="../media/image31.jpeg"/><Relationship Id="rId16" Type="http://schemas.openxmlformats.org/officeDocument/2006/relationships/image" Target="../media/image14.png"/><Relationship Id="rId20" Type="http://schemas.openxmlformats.org/officeDocument/2006/relationships/image" Target="../media/image18.png"/><Relationship Id="rId29" Type="http://schemas.openxmlformats.org/officeDocument/2006/relationships/image" Target="../media/image27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24" Type="http://schemas.openxmlformats.org/officeDocument/2006/relationships/image" Target="../media/image22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23" Type="http://schemas.openxmlformats.org/officeDocument/2006/relationships/image" Target="../media/image21.png"/><Relationship Id="rId28" Type="http://schemas.openxmlformats.org/officeDocument/2006/relationships/image" Target="../media/image26.png"/><Relationship Id="rId10" Type="http://schemas.openxmlformats.org/officeDocument/2006/relationships/image" Target="../media/image8.png"/><Relationship Id="rId19" Type="http://schemas.openxmlformats.org/officeDocument/2006/relationships/image" Target="../media/image17.png"/><Relationship Id="rId31" Type="http://schemas.openxmlformats.org/officeDocument/2006/relationships/image" Target="../media/image29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Relationship Id="rId22" Type="http://schemas.openxmlformats.org/officeDocument/2006/relationships/image" Target="../media/image20.png"/><Relationship Id="rId27" Type="http://schemas.openxmlformats.org/officeDocument/2006/relationships/image" Target="../media/image25.png"/><Relationship Id="rId30" Type="http://schemas.openxmlformats.org/officeDocument/2006/relationships/image" Target="../media/image28.pn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26" Type="http://schemas.openxmlformats.org/officeDocument/2006/relationships/image" Target="../media/image24.png"/><Relationship Id="rId3" Type="http://schemas.openxmlformats.org/officeDocument/2006/relationships/image" Target="../media/image30.jpeg"/><Relationship Id="rId21" Type="http://schemas.openxmlformats.org/officeDocument/2006/relationships/image" Target="../media/image19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5" Type="http://schemas.openxmlformats.org/officeDocument/2006/relationships/image" Target="../media/image23.png"/><Relationship Id="rId2" Type="http://schemas.openxmlformats.org/officeDocument/2006/relationships/image" Target="../media/image33.jpeg"/><Relationship Id="rId16" Type="http://schemas.openxmlformats.org/officeDocument/2006/relationships/image" Target="../media/image14.png"/><Relationship Id="rId20" Type="http://schemas.openxmlformats.org/officeDocument/2006/relationships/image" Target="../media/image18.png"/><Relationship Id="rId29" Type="http://schemas.openxmlformats.org/officeDocument/2006/relationships/image" Target="../media/image27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24" Type="http://schemas.openxmlformats.org/officeDocument/2006/relationships/image" Target="../media/image22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23" Type="http://schemas.openxmlformats.org/officeDocument/2006/relationships/image" Target="../media/image21.png"/><Relationship Id="rId28" Type="http://schemas.openxmlformats.org/officeDocument/2006/relationships/image" Target="../media/image26.png"/><Relationship Id="rId10" Type="http://schemas.openxmlformats.org/officeDocument/2006/relationships/image" Target="../media/image8.png"/><Relationship Id="rId19" Type="http://schemas.openxmlformats.org/officeDocument/2006/relationships/image" Target="../media/image17.png"/><Relationship Id="rId31" Type="http://schemas.openxmlformats.org/officeDocument/2006/relationships/image" Target="../media/image29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Relationship Id="rId22" Type="http://schemas.openxmlformats.org/officeDocument/2006/relationships/image" Target="../media/image20.png"/><Relationship Id="rId27" Type="http://schemas.openxmlformats.org/officeDocument/2006/relationships/image" Target="../media/image25.png"/><Relationship Id="rId30" Type="http://schemas.openxmlformats.org/officeDocument/2006/relationships/image" Target="../media/image28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26" Type="http://schemas.openxmlformats.org/officeDocument/2006/relationships/image" Target="../media/image24.png"/><Relationship Id="rId3" Type="http://schemas.openxmlformats.org/officeDocument/2006/relationships/image" Target="../media/image35.jpeg"/><Relationship Id="rId21" Type="http://schemas.openxmlformats.org/officeDocument/2006/relationships/image" Target="../media/image19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5" Type="http://schemas.openxmlformats.org/officeDocument/2006/relationships/image" Target="../media/image23.png"/><Relationship Id="rId2" Type="http://schemas.openxmlformats.org/officeDocument/2006/relationships/image" Target="../media/image34.jpeg"/><Relationship Id="rId16" Type="http://schemas.openxmlformats.org/officeDocument/2006/relationships/image" Target="../media/image14.png"/><Relationship Id="rId20" Type="http://schemas.openxmlformats.org/officeDocument/2006/relationships/image" Target="../media/image18.png"/><Relationship Id="rId29" Type="http://schemas.openxmlformats.org/officeDocument/2006/relationships/image" Target="../media/image27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24" Type="http://schemas.openxmlformats.org/officeDocument/2006/relationships/image" Target="../media/image22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23" Type="http://schemas.openxmlformats.org/officeDocument/2006/relationships/image" Target="../media/image21.png"/><Relationship Id="rId28" Type="http://schemas.openxmlformats.org/officeDocument/2006/relationships/image" Target="../media/image26.png"/><Relationship Id="rId10" Type="http://schemas.openxmlformats.org/officeDocument/2006/relationships/image" Target="../media/image8.png"/><Relationship Id="rId19" Type="http://schemas.openxmlformats.org/officeDocument/2006/relationships/image" Target="../media/image17.png"/><Relationship Id="rId31" Type="http://schemas.openxmlformats.org/officeDocument/2006/relationships/image" Target="../media/image29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Relationship Id="rId22" Type="http://schemas.openxmlformats.org/officeDocument/2006/relationships/image" Target="../media/image20.png"/><Relationship Id="rId27" Type="http://schemas.openxmlformats.org/officeDocument/2006/relationships/image" Target="../media/image25.png"/><Relationship Id="rId30" Type="http://schemas.openxmlformats.org/officeDocument/2006/relationships/image" Target="../media/image28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VER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69">
            <a:extLst>
              <a:ext uri="{FF2B5EF4-FFF2-40B4-BE49-F238E27FC236}">
                <a16:creationId xmlns:a16="http://schemas.microsoft.com/office/drawing/2014/main" id="{655A41B8-2864-44C4-A9B2-9F40A95F93B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225338" cy="6858000"/>
          </a:xfrm>
          <a:prstGeom prst="rect">
            <a:avLst/>
          </a:prstGeom>
        </p:spPr>
      </p:pic>
      <p:sp>
        <p:nvSpPr>
          <p:cNvPr id="90" name="Rectangle 4">
            <a:extLst>
              <a:ext uri="{FF2B5EF4-FFF2-40B4-BE49-F238E27FC236}">
                <a16:creationId xmlns:a16="http://schemas.microsoft.com/office/drawing/2014/main" id="{FBF93EDD-5149-43C3-AE03-E4F5F512FE93}"/>
              </a:ext>
            </a:extLst>
          </p:cNvPr>
          <p:cNvSpPr/>
          <p:nvPr userDrawn="1"/>
        </p:nvSpPr>
        <p:spPr>
          <a:xfrm>
            <a:off x="0" y="-1"/>
            <a:ext cx="12225338" cy="6858001"/>
          </a:xfrm>
          <a:prstGeom prst="rect">
            <a:avLst/>
          </a:prstGeom>
          <a:solidFill>
            <a:srgbClr val="00324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56323" name="Rectangle 2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113619" y="5258117"/>
            <a:ext cx="10627380" cy="38145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 typeface="Verdana" pitchFamily="34" charset="0"/>
              <a:buNone/>
              <a:defRPr sz="1736"/>
            </a:lvl1pPr>
          </a:lstStyle>
          <a:p>
            <a:pPr lvl="0"/>
            <a:r>
              <a:rPr lang="en-GB" noProof="0" dirty="0" err="1"/>
              <a:t>SubTitle</a:t>
            </a:r>
            <a:endParaRPr lang="en-GB" noProof="0" dirty="0"/>
          </a:p>
        </p:txBody>
      </p:sp>
      <p:sp>
        <p:nvSpPr>
          <p:cNvPr id="56325" name="Rectangle 6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147704" y="3421831"/>
            <a:ext cx="10625007" cy="567399"/>
          </a:xfrm>
          <a:prstGeom prst="rect">
            <a:avLst/>
          </a:prstGeom>
        </p:spPr>
        <p:txBody>
          <a:bodyPr/>
          <a:lstStyle>
            <a:lvl1pPr>
              <a:defRPr sz="3087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NAME YOUR PRESENTATION</a:t>
            </a:r>
          </a:p>
        </p:txBody>
      </p:sp>
      <p:sp>
        <p:nvSpPr>
          <p:cNvPr id="56347" name="Text Box 27"/>
          <p:cNvSpPr txBox="1">
            <a:spLocks noChangeArrowheads="1"/>
          </p:cNvSpPr>
          <p:nvPr userDrawn="1"/>
        </p:nvSpPr>
        <p:spPr bwMode="auto">
          <a:xfrm>
            <a:off x="844737" y="6429376"/>
            <a:ext cx="6706956" cy="2111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en-GB" sz="772" noProof="0" dirty="0"/>
          </a:p>
        </p:txBody>
      </p:sp>
      <p:sp>
        <p:nvSpPr>
          <p:cNvPr id="10" name="Text Box 58"/>
          <p:cNvSpPr txBox="1">
            <a:spLocks noChangeArrowheads="1"/>
          </p:cNvSpPr>
          <p:nvPr userDrawn="1"/>
        </p:nvSpPr>
        <p:spPr bwMode="auto">
          <a:xfrm>
            <a:off x="213480" y="6202800"/>
            <a:ext cx="6706956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anchor="b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GB" sz="800" noProof="0" dirty="0">
                <a:solidFill>
                  <a:srgbClr val="8197A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ESA UNCLASSIFIED - For ESA Official Use Only</a:t>
            </a:r>
          </a:p>
        </p:txBody>
      </p:sp>
      <p:cxnSp>
        <p:nvCxnSpPr>
          <p:cNvPr id="94" name="Straight Connector 152">
            <a:extLst>
              <a:ext uri="{FF2B5EF4-FFF2-40B4-BE49-F238E27FC236}">
                <a16:creationId xmlns:a16="http://schemas.microsoft.com/office/drawing/2014/main" id="{357F7D0F-2D50-4418-8EB4-564A4B2CEE5B}"/>
              </a:ext>
            </a:extLst>
          </p:cNvPr>
          <p:cNvCxnSpPr>
            <a:cxnSpLocks/>
          </p:cNvCxnSpPr>
          <p:nvPr userDrawn="1"/>
        </p:nvCxnSpPr>
        <p:spPr>
          <a:xfrm>
            <a:off x="223200" y="4106871"/>
            <a:ext cx="11736000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37">
            <a:extLst>
              <a:ext uri="{FF2B5EF4-FFF2-40B4-BE49-F238E27FC236}">
                <a16:creationId xmlns:a16="http://schemas.microsoft.com/office/drawing/2014/main" id="{6C34021B-66EB-9E45-8BD1-64D5855A580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31489" y="-216085"/>
            <a:ext cx="2093892" cy="1314000"/>
          </a:xfrm>
          <a:prstGeom prst="rect">
            <a:avLst/>
          </a:prstGeom>
        </p:spPr>
      </p:pic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D90A106D-F82D-4A4A-81C2-51E2F76FBD9F}"/>
              </a:ext>
            </a:extLst>
          </p:cNvPr>
          <p:cNvCxnSpPr>
            <a:cxnSpLocks/>
          </p:cNvCxnSpPr>
          <p:nvPr userDrawn="1"/>
        </p:nvCxnSpPr>
        <p:spPr>
          <a:xfrm>
            <a:off x="221435" y="6422971"/>
            <a:ext cx="11736000" cy="0"/>
          </a:xfrm>
          <a:prstGeom prst="line">
            <a:avLst/>
          </a:prstGeom>
          <a:ln w="9525" cmpd="sng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5">
            <a:extLst>
              <a:ext uri="{FF2B5EF4-FFF2-40B4-BE49-F238E27FC236}">
                <a16:creationId xmlns:a16="http://schemas.microsoft.com/office/drawing/2014/main" id="{33C1AA27-468E-4F19-A563-21152A310F35}"/>
              </a:ext>
            </a:extLst>
          </p:cNvPr>
          <p:cNvPicPr>
            <a:picLocks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42800" y="6584400"/>
            <a:ext cx="1641396" cy="104400"/>
          </a:xfrm>
          <a:prstGeom prst="rect">
            <a:avLst/>
          </a:prstGeom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F6C90AC7-EF67-4A83-9758-B90EABF0E3D9}"/>
              </a:ext>
            </a:extLst>
          </p:cNvPr>
          <p:cNvGrpSpPr/>
          <p:nvPr userDrawn="1"/>
        </p:nvGrpSpPr>
        <p:grpSpPr>
          <a:xfrm>
            <a:off x="226688" y="6569736"/>
            <a:ext cx="9628745" cy="144114"/>
            <a:chOff x="1076500" y="4469696"/>
            <a:chExt cx="9628745" cy="144114"/>
          </a:xfrm>
        </p:grpSpPr>
        <p:pic>
          <p:nvPicPr>
            <p:cNvPr id="43" name="Picture 42" descr="de.png">
              <a:extLst>
                <a:ext uri="{FF2B5EF4-FFF2-40B4-BE49-F238E27FC236}">
                  <a16:creationId xmlns:a16="http://schemas.microsoft.com/office/drawing/2014/main" id="{B52224BE-8075-498A-8671-0E1E6B5807C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650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4" name="Picture 43" descr="at.png">
              <a:extLst>
                <a:ext uri="{FF2B5EF4-FFF2-40B4-BE49-F238E27FC236}">
                  <a16:creationId xmlns:a16="http://schemas.microsoft.com/office/drawing/2014/main" id="{6F0FEBBA-A41D-4661-818E-54692D88D4A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4764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5" name="Picture 44" descr="be.png">
              <a:extLst>
                <a:ext uri="{FF2B5EF4-FFF2-40B4-BE49-F238E27FC236}">
                  <a16:creationId xmlns:a16="http://schemas.microsoft.com/office/drawing/2014/main" id="{7E4E61AF-7D81-4A82-9856-0EEFA0B0B76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1878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6" name="Picture 45" descr="dk.png">
              <a:extLst>
                <a:ext uri="{FF2B5EF4-FFF2-40B4-BE49-F238E27FC236}">
                  <a16:creationId xmlns:a16="http://schemas.microsoft.com/office/drawing/2014/main" id="{3797DAE4-5BDD-4B79-8E46-C0951AA49C5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8992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7" name="Picture 46" descr="es.png">
              <a:extLst>
                <a:ext uri="{FF2B5EF4-FFF2-40B4-BE49-F238E27FC236}">
                  <a16:creationId xmlns:a16="http://schemas.microsoft.com/office/drawing/2014/main" id="{822D1964-C300-4FEE-B7F8-9ADE6C35FF7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6106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8" name="Picture 47" descr="ee.png">
              <a:extLst>
                <a:ext uri="{FF2B5EF4-FFF2-40B4-BE49-F238E27FC236}">
                  <a16:creationId xmlns:a16="http://schemas.microsoft.com/office/drawing/2014/main" id="{24391DFD-895E-4A33-93C9-C55133F92F9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3220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9" name="Picture 48" descr="fi.png">
              <a:extLst>
                <a:ext uri="{FF2B5EF4-FFF2-40B4-BE49-F238E27FC236}">
                  <a16:creationId xmlns:a16="http://schemas.microsoft.com/office/drawing/2014/main" id="{7DF7C040-4DC9-44C8-AEE7-FEF186A6F14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0334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0" name="Picture 49" descr="fr.png">
              <a:extLst>
                <a:ext uri="{FF2B5EF4-FFF2-40B4-BE49-F238E27FC236}">
                  <a16:creationId xmlns:a16="http://schemas.microsoft.com/office/drawing/2014/main" id="{D991B851-A505-4BE9-A9AA-9181468CCE8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7448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1" name="Picture 50" descr="gr.png">
              <a:extLst>
                <a:ext uri="{FF2B5EF4-FFF2-40B4-BE49-F238E27FC236}">
                  <a16:creationId xmlns:a16="http://schemas.microsoft.com/office/drawing/2014/main" id="{7AB9A1F0-2A4A-46BC-95EE-6ED8B1854F3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4562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2" name="Picture 51" descr="hu.png">
              <a:extLst>
                <a:ext uri="{FF2B5EF4-FFF2-40B4-BE49-F238E27FC236}">
                  <a16:creationId xmlns:a16="http://schemas.microsoft.com/office/drawing/2014/main" id="{BAE70114-E694-4A5A-AFF6-9FCEEB0953E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1676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3" name="Picture 52" descr="ie.png">
              <a:extLst>
                <a:ext uri="{FF2B5EF4-FFF2-40B4-BE49-F238E27FC236}">
                  <a16:creationId xmlns:a16="http://schemas.microsoft.com/office/drawing/2014/main" id="{17EE1438-FA34-48A3-BD8E-25751065C6A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8790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4" name="Picture 53" descr="it.png">
              <a:extLst>
                <a:ext uri="{FF2B5EF4-FFF2-40B4-BE49-F238E27FC236}">
                  <a16:creationId xmlns:a16="http://schemas.microsoft.com/office/drawing/2014/main" id="{47D25E61-66AB-4312-8008-7B7D8763192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5904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5" name="Picture 54" descr="lu.png">
              <a:extLst>
                <a:ext uri="{FF2B5EF4-FFF2-40B4-BE49-F238E27FC236}">
                  <a16:creationId xmlns:a16="http://schemas.microsoft.com/office/drawing/2014/main" id="{5C852E78-7546-4F42-85C3-9A93256FE7B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3018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6" name="Picture 55" descr="no.png">
              <a:extLst>
                <a:ext uri="{FF2B5EF4-FFF2-40B4-BE49-F238E27FC236}">
                  <a16:creationId xmlns:a16="http://schemas.microsoft.com/office/drawing/2014/main" id="{C407EE61-1E43-43E0-B078-2063D6FBF02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0132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7" name="Picture 56" descr="nl.png">
              <a:extLst>
                <a:ext uri="{FF2B5EF4-FFF2-40B4-BE49-F238E27FC236}">
                  <a16:creationId xmlns:a16="http://schemas.microsoft.com/office/drawing/2014/main" id="{2AD3CF85-26E4-44F6-B4A5-08193728810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7246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8" name="Picture 57" descr="pl.png">
              <a:extLst>
                <a:ext uri="{FF2B5EF4-FFF2-40B4-BE49-F238E27FC236}">
                  <a16:creationId xmlns:a16="http://schemas.microsoft.com/office/drawing/2014/main" id="{2D6041B6-B3ED-4C34-96A3-99FD55A6126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4360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9" name="Picture 58" descr="pt.png">
              <a:extLst>
                <a:ext uri="{FF2B5EF4-FFF2-40B4-BE49-F238E27FC236}">
                  <a16:creationId xmlns:a16="http://schemas.microsoft.com/office/drawing/2014/main" id="{E05BDEE4-4892-4650-BC96-AF247452645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1474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60" name="Picture 59" descr="cz.png">
              <a:extLst>
                <a:ext uri="{FF2B5EF4-FFF2-40B4-BE49-F238E27FC236}">
                  <a16:creationId xmlns:a16="http://schemas.microsoft.com/office/drawing/2014/main" id="{6A42A56E-A90E-48A8-A110-68D1B7944A4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8588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61" name="Picture 60" descr="ro.png">
              <a:extLst>
                <a:ext uri="{FF2B5EF4-FFF2-40B4-BE49-F238E27FC236}">
                  <a16:creationId xmlns:a16="http://schemas.microsoft.com/office/drawing/2014/main" id="{D4DCAD75-F0A5-4490-8D81-31AE8FDB6A2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5702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62" name="Picture 61" descr="se.png">
              <a:extLst>
                <a:ext uri="{FF2B5EF4-FFF2-40B4-BE49-F238E27FC236}">
                  <a16:creationId xmlns:a16="http://schemas.microsoft.com/office/drawing/2014/main" id="{D7469F16-6C12-46C5-A0F8-E1811BBDA35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9930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9" name="Picture 88" descr="ch.png">
              <a:extLst>
                <a:ext uri="{FF2B5EF4-FFF2-40B4-BE49-F238E27FC236}">
                  <a16:creationId xmlns:a16="http://schemas.microsoft.com/office/drawing/2014/main" id="{9BB4ED50-F925-42D3-ADB7-F2D1C98720E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70442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91" name="Picture 90" descr="uk.png">
              <a:extLst>
                <a:ext uri="{FF2B5EF4-FFF2-40B4-BE49-F238E27FC236}">
                  <a16:creationId xmlns:a16="http://schemas.microsoft.com/office/drawing/2014/main" id="{FA32661F-93AD-4BC4-8307-9ECE801FB1A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2816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92" name="Picture 91">
              <a:extLst>
                <a:ext uri="{FF2B5EF4-FFF2-40B4-BE49-F238E27FC236}">
                  <a16:creationId xmlns:a16="http://schemas.microsoft.com/office/drawing/2014/main" id="{E243C6D9-4A97-486D-8223-91DADC3754A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08598" y="4469696"/>
              <a:ext cx="216000" cy="144000"/>
            </a:xfrm>
            <a:prstGeom prst="rect">
              <a:avLst/>
            </a:prstGeom>
          </p:spPr>
        </p:pic>
        <p:pic>
          <p:nvPicPr>
            <p:cNvPr id="93" name="Picture 92">
              <a:extLst>
                <a:ext uri="{FF2B5EF4-FFF2-40B4-BE49-F238E27FC236}">
                  <a16:creationId xmlns:a16="http://schemas.microsoft.com/office/drawing/2014/main" id="{AA42CE83-DB5F-4B46-A26C-D12FF0420C6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8"/>
            <a:stretch>
              <a:fillRect/>
            </a:stretch>
          </p:blipFill>
          <p:spPr>
            <a:xfrm>
              <a:off x="9768386" y="4469696"/>
              <a:ext cx="216000" cy="144000"/>
            </a:xfrm>
            <a:prstGeom prst="rect">
              <a:avLst/>
            </a:prstGeom>
          </p:spPr>
        </p:pic>
        <p:pic>
          <p:nvPicPr>
            <p:cNvPr id="95" name="Picture 94" descr="ca.png">
              <a:extLst>
                <a:ext uri="{FF2B5EF4-FFF2-40B4-BE49-F238E27FC236}">
                  <a16:creationId xmlns:a16="http://schemas.microsoft.com/office/drawing/2014/main" id="{2C996074-7F78-4FDB-BAF2-43B059184F6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89245" y="4469696"/>
              <a:ext cx="216000" cy="142807"/>
            </a:xfrm>
            <a:prstGeom prst="rect">
              <a:avLst/>
            </a:prstGeom>
            <a:ln>
              <a:noFill/>
            </a:ln>
          </p:spPr>
        </p:pic>
        <p:pic>
          <p:nvPicPr>
            <p:cNvPr id="96" name="Picture 95" descr="si.png">
              <a:extLst>
                <a:ext uri="{FF2B5EF4-FFF2-40B4-BE49-F238E27FC236}">
                  <a16:creationId xmlns:a16="http://schemas.microsoft.com/office/drawing/2014/main" id="{AAA2523E-7C72-4693-B795-1804941A16E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28174" y="4469696"/>
              <a:ext cx="217284" cy="143656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35">
            <a:extLst>
              <a:ext uri="{FF2B5EF4-FFF2-40B4-BE49-F238E27FC236}">
                <a16:creationId xmlns:a16="http://schemas.microsoft.com/office/drawing/2014/main" id="{79B5329C-A2C5-4ECB-BC98-1EE910A59C5C}"/>
              </a:ext>
            </a:extLst>
          </p:cNvPr>
          <p:cNvGrpSpPr/>
          <p:nvPr userDrawn="1"/>
        </p:nvGrpSpPr>
        <p:grpSpPr>
          <a:xfrm>
            <a:off x="-6583" y="-3"/>
            <a:ext cx="12302859" cy="6858003"/>
            <a:chOff x="-6566" y="-2"/>
            <a:chExt cx="12269309" cy="6858002"/>
          </a:xfrm>
        </p:grpSpPr>
        <p:sp>
          <p:nvSpPr>
            <p:cNvPr id="8" name="Rectangle 36" hidden="1">
              <a:extLst>
                <a:ext uri="{FF2B5EF4-FFF2-40B4-BE49-F238E27FC236}">
                  <a16:creationId xmlns:a16="http://schemas.microsoft.com/office/drawing/2014/main" id="{C8958B36-AB2D-48BD-9A47-6687DB792AE7}"/>
                </a:ext>
              </a:extLst>
            </p:cNvPr>
            <p:cNvSpPr/>
            <p:nvPr userDrawn="1"/>
          </p:nvSpPr>
          <p:spPr>
            <a:xfrm>
              <a:off x="-6566" y="-2"/>
              <a:ext cx="12198565" cy="6858002"/>
            </a:xfrm>
            <a:prstGeom prst="rect">
              <a:avLst/>
            </a:prstGeom>
            <a:solidFill>
              <a:srgbClr val="0032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1302" dirty="0"/>
            </a:p>
          </p:txBody>
        </p:sp>
        <p:grpSp>
          <p:nvGrpSpPr>
            <p:cNvPr id="9" name="Group 37" hidden="1">
              <a:extLst>
                <a:ext uri="{FF2B5EF4-FFF2-40B4-BE49-F238E27FC236}">
                  <a16:creationId xmlns:a16="http://schemas.microsoft.com/office/drawing/2014/main" id="{430FC37E-46B5-4BD2-9E97-2B76C0573440}"/>
                </a:ext>
              </a:extLst>
            </p:cNvPr>
            <p:cNvGrpSpPr/>
            <p:nvPr userDrawn="1"/>
          </p:nvGrpSpPr>
          <p:grpSpPr>
            <a:xfrm>
              <a:off x="442260" y="3456849"/>
              <a:ext cx="11820483" cy="2970388"/>
              <a:chOff x="442260" y="3600153"/>
              <a:chExt cx="11820483" cy="2970388"/>
            </a:xfrm>
          </p:grpSpPr>
          <p:cxnSp>
            <p:nvCxnSpPr>
              <p:cNvPr id="10" name="Straight Connector 38">
                <a:extLst>
                  <a:ext uri="{FF2B5EF4-FFF2-40B4-BE49-F238E27FC236}">
                    <a16:creationId xmlns:a16="http://schemas.microsoft.com/office/drawing/2014/main" id="{E63B12F6-68E5-4FD2-AE82-2C61E9FEC371}"/>
                  </a:ext>
                </a:extLst>
              </p:cNvPr>
              <p:cNvCxnSpPr/>
              <p:nvPr userDrawn="1"/>
            </p:nvCxnSpPr>
            <p:spPr>
              <a:xfrm flipV="1">
                <a:off x="9302285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39">
                <a:extLst>
                  <a:ext uri="{FF2B5EF4-FFF2-40B4-BE49-F238E27FC236}">
                    <a16:creationId xmlns:a16="http://schemas.microsoft.com/office/drawing/2014/main" id="{3F18698A-2CC1-42F7-AFA2-0ED6A65A0467}"/>
                  </a:ext>
                </a:extLst>
              </p:cNvPr>
              <p:cNvCxnSpPr/>
              <p:nvPr userDrawn="1"/>
            </p:nvCxnSpPr>
            <p:spPr>
              <a:xfrm flipV="1">
                <a:off x="8773056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40">
                <a:extLst>
                  <a:ext uri="{FF2B5EF4-FFF2-40B4-BE49-F238E27FC236}">
                    <a16:creationId xmlns:a16="http://schemas.microsoft.com/office/drawing/2014/main" id="{5A3E8D2A-FCB8-46D8-8E13-5DFD77E0857A}"/>
                  </a:ext>
                </a:extLst>
              </p:cNvPr>
              <p:cNvCxnSpPr/>
              <p:nvPr userDrawn="1"/>
            </p:nvCxnSpPr>
            <p:spPr>
              <a:xfrm flipV="1">
                <a:off x="8235524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41">
                <a:extLst>
                  <a:ext uri="{FF2B5EF4-FFF2-40B4-BE49-F238E27FC236}">
                    <a16:creationId xmlns:a16="http://schemas.microsoft.com/office/drawing/2014/main" id="{2A1A5DCC-95B9-432D-9319-E61A83F71866}"/>
                  </a:ext>
                </a:extLst>
              </p:cNvPr>
              <p:cNvCxnSpPr/>
              <p:nvPr userDrawn="1"/>
            </p:nvCxnSpPr>
            <p:spPr>
              <a:xfrm flipV="1">
                <a:off x="7866030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42">
                <a:extLst>
                  <a:ext uri="{FF2B5EF4-FFF2-40B4-BE49-F238E27FC236}">
                    <a16:creationId xmlns:a16="http://schemas.microsoft.com/office/drawing/2014/main" id="{B8820250-F9E0-4311-BF0C-802AF6875CAD}"/>
                  </a:ext>
                </a:extLst>
              </p:cNvPr>
              <p:cNvCxnSpPr/>
              <p:nvPr userDrawn="1"/>
            </p:nvCxnSpPr>
            <p:spPr>
              <a:xfrm flipV="1">
                <a:off x="7498863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43">
                <a:extLst>
                  <a:ext uri="{FF2B5EF4-FFF2-40B4-BE49-F238E27FC236}">
                    <a16:creationId xmlns:a16="http://schemas.microsoft.com/office/drawing/2014/main" id="{388E2DD4-2471-4F2A-8590-D3A12C918E40}"/>
                  </a:ext>
                </a:extLst>
              </p:cNvPr>
              <p:cNvCxnSpPr/>
              <p:nvPr userDrawn="1"/>
            </p:nvCxnSpPr>
            <p:spPr>
              <a:xfrm flipV="1">
                <a:off x="7127208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44">
                <a:extLst>
                  <a:ext uri="{FF2B5EF4-FFF2-40B4-BE49-F238E27FC236}">
                    <a16:creationId xmlns:a16="http://schemas.microsoft.com/office/drawing/2014/main" id="{93FCA856-D622-4D05-8EC1-5A1167A0E484}"/>
                  </a:ext>
                </a:extLst>
              </p:cNvPr>
              <p:cNvCxnSpPr/>
              <p:nvPr userDrawn="1"/>
            </p:nvCxnSpPr>
            <p:spPr>
              <a:xfrm flipV="1">
                <a:off x="6758651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45">
                <a:extLst>
                  <a:ext uri="{FF2B5EF4-FFF2-40B4-BE49-F238E27FC236}">
                    <a16:creationId xmlns:a16="http://schemas.microsoft.com/office/drawing/2014/main" id="{920EE15C-2FE5-464B-9141-CB9BF0147888}"/>
                  </a:ext>
                </a:extLst>
              </p:cNvPr>
              <p:cNvCxnSpPr/>
              <p:nvPr userDrawn="1"/>
            </p:nvCxnSpPr>
            <p:spPr>
              <a:xfrm flipV="1">
                <a:off x="6389469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46">
                <a:extLst>
                  <a:ext uri="{FF2B5EF4-FFF2-40B4-BE49-F238E27FC236}">
                    <a16:creationId xmlns:a16="http://schemas.microsoft.com/office/drawing/2014/main" id="{4B6CEFD2-1B8D-4244-B930-8D2849ED397B}"/>
                  </a:ext>
                </a:extLst>
              </p:cNvPr>
              <p:cNvCxnSpPr/>
              <p:nvPr userDrawn="1"/>
            </p:nvCxnSpPr>
            <p:spPr>
              <a:xfrm flipV="1">
                <a:off x="6009868" y="3607282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47">
                <a:extLst>
                  <a:ext uri="{FF2B5EF4-FFF2-40B4-BE49-F238E27FC236}">
                    <a16:creationId xmlns:a16="http://schemas.microsoft.com/office/drawing/2014/main" id="{8A33E851-D6BA-438B-B03A-38CCF7C6E26B}"/>
                  </a:ext>
                </a:extLst>
              </p:cNvPr>
              <p:cNvCxnSpPr/>
              <p:nvPr userDrawn="1"/>
            </p:nvCxnSpPr>
            <p:spPr>
              <a:xfrm flipV="1">
                <a:off x="5643989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48">
                <a:extLst>
                  <a:ext uri="{FF2B5EF4-FFF2-40B4-BE49-F238E27FC236}">
                    <a16:creationId xmlns:a16="http://schemas.microsoft.com/office/drawing/2014/main" id="{4A28DC0D-210E-4248-9128-A55D9A06369B}"/>
                  </a:ext>
                </a:extLst>
              </p:cNvPr>
              <p:cNvCxnSpPr/>
              <p:nvPr userDrawn="1"/>
            </p:nvCxnSpPr>
            <p:spPr>
              <a:xfrm flipV="1">
                <a:off x="5269261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49">
                <a:extLst>
                  <a:ext uri="{FF2B5EF4-FFF2-40B4-BE49-F238E27FC236}">
                    <a16:creationId xmlns:a16="http://schemas.microsoft.com/office/drawing/2014/main" id="{1464FE7F-7592-47D7-8ADE-D22FEDEBFB3D}"/>
                  </a:ext>
                </a:extLst>
              </p:cNvPr>
              <p:cNvCxnSpPr/>
              <p:nvPr userDrawn="1"/>
            </p:nvCxnSpPr>
            <p:spPr>
              <a:xfrm flipV="1">
                <a:off x="4889660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50">
                <a:extLst>
                  <a:ext uri="{FF2B5EF4-FFF2-40B4-BE49-F238E27FC236}">
                    <a16:creationId xmlns:a16="http://schemas.microsoft.com/office/drawing/2014/main" id="{B7EA4283-4EAA-4DD8-8791-6F9976FBC69B}"/>
                  </a:ext>
                </a:extLst>
              </p:cNvPr>
              <p:cNvCxnSpPr/>
              <p:nvPr userDrawn="1"/>
            </p:nvCxnSpPr>
            <p:spPr>
              <a:xfrm flipV="1">
                <a:off x="4523327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51">
                <a:extLst>
                  <a:ext uri="{FF2B5EF4-FFF2-40B4-BE49-F238E27FC236}">
                    <a16:creationId xmlns:a16="http://schemas.microsoft.com/office/drawing/2014/main" id="{92F79F70-7C67-441A-BE5F-68EF88D42721}"/>
                  </a:ext>
                </a:extLst>
              </p:cNvPr>
              <p:cNvCxnSpPr/>
              <p:nvPr userDrawn="1"/>
            </p:nvCxnSpPr>
            <p:spPr>
              <a:xfrm flipV="1">
                <a:off x="4155926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52">
                <a:extLst>
                  <a:ext uri="{FF2B5EF4-FFF2-40B4-BE49-F238E27FC236}">
                    <a16:creationId xmlns:a16="http://schemas.microsoft.com/office/drawing/2014/main" id="{235AD71C-D9EE-4E4E-81B5-BBAF4D8497D8}"/>
                  </a:ext>
                </a:extLst>
              </p:cNvPr>
              <p:cNvCxnSpPr/>
              <p:nvPr userDrawn="1"/>
            </p:nvCxnSpPr>
            <p:spPr>
              <a:xfrm flipV="1">
                <a:off x="3786582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53">
                <a:extLst>
                  <a:ext uri="{FF2B5EF4-FFF2-40B4-BE49-F238E27FC236}">
                    <a16:creationId xmlns:a16="http://schemas.microsoft.com/office/drawing/2014/main" id="{F97E8D7C-177F-4679-88B2-B2A1A0F63008}"/>
                  </a:ext>
                </a:extLst>
              </p:cNvPr>
              <p:cNvCxnSpPr/>
              <p:nvPr userDrawn="1"/>
            </p:nvCxnSpPr>
            <p:spPr>
              <a:xfrm flipV="1">
                <a:off x="3420490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54">
                <a:extLst>
                  <a:ext uri="{FF2B5EF4-FFF2-40B4-BE49-F238E27FC236}">
                    <a16:creationId xmlns:a16="http://schemas.microsoft.com/office/drawing/2014/main" id="{CCBF4EED-8DF1-4D4C-9233-2A5AED92FAF5}"/>
                  </a:ext>
                </a:extLst>
              </p:cNvPr>
              <p:cNvCxnSpPr/>
              <p:nvPr userDrawn="1"/>
            </p:nvCxnSpPr>
            <p:spPr>
              <a:xfrm flipV="1">
                <a:off x="3051095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55">
                <a:extLst>
                  <a:ext uri="{FF2B5EF4-FFF2-40B4-BE49-F238E27FC236}">
                    <a16:creationId xmlns:a16="http://schemas.microsoft.com/office/drawing/2014/main" id="{FE781963-B521-4090-B33E-52BA0D08DD4D}"/>
                  </a:ext>
                </a:extLst>
              </p:cNvPr>
              <p:cNvCxnSpPr/>
              <p:nvPr userDrawn="1"/>
            </p:nvCxnSpPr>
            <p:spPr>
              <a:xfrm flipV="1">
                <a:off x="2674287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56">
                <a:extLst>
                  <a:ext uri="{FF2B5EF4-FFF2-40B4-BE49-F238E27FC236}">
                    <a16:creationId xmlns:a16="http://schemas.microsoft.com/office/drawing/2014/main" id="{97A5F321-E5FD-4460-AB50-6E7982BCF2C1}"/>
                  </a:ext>
                </a:extLst>
              </p:cNvPr>
              <p:cNvCxnSpPr/>
              <p:nvPr userDrawn="1"/>
            </p:nvCxnSpPr>
            <p:spPr>
              <a:xfrm flipV="1">
                <a:off x="2308530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57">
                <a:extLst>
                  <a:ext uri="{FF2B5EF4-FFF2-40B4-BE49-F238E27FC236}">
                    <a16:creationId xmlns:a16="http://schemas.microsoft.com/office/drawing/2014/main" id="{77249232-6F79-4387-A6B7-F3681620C2C6}"/>
                  </a:ext>
                </a:extLst>
              </p:cNvPr>
              <p:cNvCxnSpPr/>
              <p:nvPr userDrawn="1"/>
            </p:nvCxnSpPr>
            <p:spPr>
              <a:xfrm flipV="1">
                <a:off x="1931070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58">
                <a:extLst>
                  <a:ext uri="{FF2B5EF4-FFF2-40B4-BE49-F238E27FC236}">
                    <a16:creationId xmlns:a16="http://schemas.microsoft.com/office/drawing/2014/main" id="{0B03DDF2-C067-4050-B9E3-973ACB79D110}"/>
                  </a:ext>
                </a:extLst>
              </p:cNvPr>
              <p:cNvCxnSpPr/>
              <p:nvPr userDrawn="1"/>
            </p:nvCxnSpPr>
            <p:spPr>
              <a:xfrm flipV="1">
                <a:off x="1558445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59">
                <a:extLst>
                  <a:ext uri="{FF2B5EF4-FFF2-40B4-BE49-F238E27FC236}">
                    <a16:creationId xmlns:a16="http://schemas.microsoft.com/office/drawing/2014/main" id="{2CCD4EA8-14AB-4EF3-AA4F-068028B23FD9}"/>
                  </a:ext>
                </a:extLst>
              </p:cNvPr>
              <p:cNvCxnSpPr/>
              <p:nvPr userDrawn="1"/>
            </p:nvCxnSpPr>
            <p:spPr>
              <a:xfrm flipV="1">
                <a:off x="1188389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60">
                <a:extLst>
                  <a:ext uri="{FF2B5EF4-FFF2-40B4-BE49-F238E27FC236}">
                    <a16:creationId xmlns:a16="http://schemas.microsoft.com/office/drawing/2014/main" id="{C8AD15C4-17A1-4D20-A30D-913A27934A98}"/>
                  </a:ext>
                </a:extLst>
              </p:cNvPr>
              <p:cNvCxnSpPr/>
              <p:nvPr userDrawn="1"/>
            </p:nvCxnSpPr>
            <p:spPr>
              <a:xfrm flipV="1">
                <a:off x="814086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61">
                <a:extLst>
                  <a:ext uri="{FF2B5EF4-FFF2-40B4-BE49-F238E27FC236}">
                    <a16:creationId xmlns:a16="http://schemas.microsoft.com/office/drawing/2014/main" id="{53B14BAE-6D30-487C-A35C-CEEAB0526FC6}"/>
                  </a:ext>
                </a:extLst>
              </p:cNvPr>
              <p:cNvCxnSpPr/>
              <p:nvPr userDrawn="1"/>
            </p:nvCxnSpPr>
            <p:spPr>
              <a:xfrm flipV="1">
                <a:off x="442260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4CC007AC-F8AF-47C6-A900-868B5879D7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altLang="en-US" noProof="0" dirty="0"/>
              <a:t>CLICK TO EDIT MASTER TITLE STYLE</a:t>
            </a:r>
            <a:endParaRPr lang="en-GB" noProof="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6A3B02F-74FE-439F-AB2D-C6EF6331C160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218859" y="1674000"/>
            <a:ext cx="5788800" cy="431640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302"/>
            </a:lvl6pPr>
            <a:lvl7pPr>
              <a:defRPr sz="1302"/>
            </a:lvl7pPr>
            <a:lvl8pPr>
              <a:defRPr sz="1302"/>
            </a:lvl8pPr>
            <a:lvl9pPr>
              <a:defRPr sz="1302"/>
            </a:lvl9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GB" noProof="0" dirty="0"/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FBA924DC-7418-41D7-8688-B912996558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2800" y="1674000"/>
            <a:ext cx="5778000" cy="431640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302"/>
            </a:lvl6pPr>
            <a:lvl7pPr>
              <a:defRPr sz="1302"/>
            </a:lvl7pPr>
            <a:lvl8pPr>
              <a:defRPr sz="1302"/>
            </a:lvl8pPr>
            <a:lvl9pPr>
              <a:defRPr sz="1302"/>
            </a:lvl9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GB" noProof="0" dirty="0"/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474DA607-7660-4BC3-BE10-CE82F2344A79}"/>
              </a:ext>
            </a:extLst>
          </p:cNvPr>
          <p:cNvCxnSpPr/>
          <p:nvPr userDrawn="1"/>
        </p:nvCxnSpPr>
        <p:spPr>
          <a:xfrm>
            <a:off x="218262" y="882193"/>
            <a:ext cx="11768400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0080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_COLOUR_BG1">
    <p:bg>
      <p:bgPr>
        <a:solidFill>
          <a:srgbClr val="335E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F8E21D1-D3AB-467C-827A-60A3C231CE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altLang="en-US" noProof="0" dirty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EECD27-029B-4C0A-8414-E1DCA07598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8860" y="882000"/>
            <a:ext cx="11764800" cy="532800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GB" noProof="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D2C6DB2-558F-4C84-B5E0-4624E082FC47}"/>
              </a:ext>
            </a:extLst>
          </p:cNvPr>
          <p:cNvCxnSpPr/>
          <p:nvPr userDrawn="1"/>
        </p:nvCxnSpPr>
        <p:spPr>
          <a:xfrm>
            <a:off x="218262" y="882193"/>
            <a:ext cx="11768400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09665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_COLOUR_BG2">
    <p:bg>
      <p:bgPr>
        <a:solidFill>
          <a:srgbClr val="8197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454D428-23AE-4B01-BE91-F59947AAFD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000" y="154800"/>
            <a:ext cx="10108800" cy="565200"/>
          </a:xfrm>
        </p:spPr>
        <p:txBody>
          <a:bodyPr/>
          <a:lstStyle>
            <a:lvl1pPr>
              <a:defRPr sz="3000"/>
            </a:lvl1pPr>
          </a:lstStyle>
          <a:p>
            <a:r>
              <a:rPr lang="en-GB" altLang="en-US" noProof="0" dirty="0"/>
              <a:t>CLICK TO EDIT MASTER TITLE STYLE</a:t>
            </a:r>
            <a:endParaRPr lang="en-GB" noProof="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536C13B-CB48-4EFE-B92B-E0DF778BBE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9600" y="882000"/>
            <a:ext cx="11764800" cy="5328000"/>
          </a:xfrm>
        </p:spPr>
        <p:txBody>
          <a:bodyPr/>
          <a:lstStyle>
            <a:lvl1pPr>
              <a:defRPr sz="1800">
                <a:solidFill>
                  <a:srgbClr val="335E6F"/>
                </a:solidFill>
              </a:defRPr>
            </a:lvl1pPr>
            <a:lvl2pPr>
              <a:defRPr sz="1800">
                <a:solidFill>
                  <a:srgbClr val="335E6F"/>
                </a:solidFill>
              </a:defRPr>
            </a:lvl2pPr>
            <a:lvl3pPr>
              <a:defRPr sz="1800">
                <a:solidFill>
                  <a:srgbClr val="335E6F"/>
                </a:solidFill>
              </a:defRPr>
            </a:lvl3pPr>
            <a:lvl4pPr>
              <a:defRPr sz="1800">
                <a:solidFill>
                  <a:srgbClr val="335E6F"/>
                </a:solidFill>
              </a:defRPr>
            </a:lvl4pPr>
            <a:lvl5pPr>
              <a:defRPr sz="1800">
                <a:solidFill>
                  <a:srgbClr val="335E6F"/>
                </a:solidFill>
              </a:defRPr>
            </a:lvl5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GB" noProof="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39F78FA-F6D0-43E1-8D5E-F43274ADA42E}"/>
              </a:ext>
            </a:extLst>
          </p:cNvPr>
          <p:cNvCxnSpPr/>
          <p:nvPr userDrawn="1"/>
        </p:nvCxnSpPr>
        <p:spPr>
          <a:xfrm>
            <a:off x="218262" y="882193"/>
            <a:ext cx="11768400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Box 34">
            <a:extLst>
              <a:ext uri="{FF2B5EF4-FFF2-40B4-BE49-F238E27FC236}">
                <a16:creationId xmlns:a16="http://schemas.microsoft.com/office/drawing/2014/main" id="{EAF7257E-F8F1-46E7-AB31-BEECBE97600D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1680525" y="6202800"/>
            <a:ext cx="275075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rIns="0">
            <a:spAutoFit/>
          </a:bodyPr>
          <a:lstStyle/>
          <a:p>
            <a:pPr algn="r">
              <a:spcBef>
                <a:spcPct val="50000"/>
              </a:spcBef>
            </a:pPr>
            <a:r>
              <a:rPr lang="it-IT" sz="800" noProof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fld id="{FDAC5C42-9B53-4063-AF51-A40D4C64F718}" type="slidenum">
              <a:rPr lang="it-IT" sz="800" noProof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‹#›</a:t>
            </a:fld>
            <a:endParaRPr lang="en-GB" sz="800" noProof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76093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_COLOUR_BG3">
    <p:bg>
      <p:bgPr>
        <a:solidFill>
          <a:srgbClr val="008E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6AEE28F-8201-4291-B91D-87424F6B0F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altLang="en-US" noProof="0" dirty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6958D4-DB1F-4336-9FAC-F1310EA70D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8860" y="882000"/>
            <a:ext cx="11764800" cy="5328000"/>
          </a:xfrm>
        </p:spPr>
        <p:txBody>
          <a:bodyPr/>
          <a:lstStyle>
            <a:lvl1pPr>
              <a:defRPr sz="1800">
                <a:solidFill>
                  <a:srgbClr val="76C8AE"/>
                </a:solidFill>
              </a:defRPr>
            </a:lvl1pPr>
            <a:lvl2pPr>
              <a:defRPr sz="1800">
                <a:solidFill>
                  <a:srgbClr val="76C8AE"/>
                </a:solidFill>
              </a:defRPr>
            </a:lvl2pPr>
            <a:lvl3pPr>
              <a:defRPr sz="1800">
                <a:solidFill>
                  <a:srgbClr val="76C8AE"/>
                </a:solidFill>
              </a:defRPr>
            </a:lvl3pPr>
            <a:lvl4pPr>
              <a:defRPr sz="1800">
                <a:solidFill>
                  <a:srgbClr val="76C8AE"/>
                </a:solidFill>
              </a:defRPr>
            </a:lvl4pPr>
            <a:lvl5pPr>
              <a:defRPr sz="1800">
                <a:solidFill>
                  <a:srgbClr val="76C8AE"/>
                </a:solidFill>
              </a:defRPr>
            </a:lvl5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GB" noProof="0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4F35ECC-E470-43DD-98A9-B01624008E8A}"/>
              </a:ext>
            </a:extLst>
          </p:cNvPr>
          <p:cNvCxnSpPr/>
          <p:nvPr userDrawn="1"/>
        </p:nvCxnSpPr>
        <p:spPr>
          <a:xfrm>
            <a:off x="218262" y="882193"/>
            <a:ext cx="11768400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6073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_COLOUR_BG4">
    <p:bg>
      <p:bgPr>
        <a:solidFill>
          <a:srgbClr val="9601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79134E1-D455-4C26-B381-3FC697018EB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altLang="en-US" noProof="0" dirty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4CBCA6-6806-4F98-BCC6-89DD1EF3B1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8860" y="882000"/>
            <a:ext cx="11764800" cy="5328000"/>
          </a:xfrm>
        </p:spPr>
        <p:txBody>
          <a:bodyPr/>
          <a:lstStyle>
            <a:lvl1pPr>
              <a:defRPr>
                <a:solidFill>
                  <a:srgbClr val="F1666A"/>
                </a:solidFill>
              </a:defRPr>
            </a:lvl1pPr>
            <a:lvl2pPr>
              <a:defRPr>
                <a:solidFill>
                  <a:srgbClr val="F1666A"/>
                </a:solidFill>
              </a:defRPr>
            </a:lvl2pPr>
            <a:lvl3pPr>
              <a:defRPr>
                <a:solidFill>
                  <a:srgbClr val="F1666A"/>
                </a:solidFill>
              </a:defRPr>
            </a:lvl3pPr>
            <a:lvl4pPr>
              <a:defRPr>
                <a:solidFill>
                  <a:srgbClr val="F1666A"/>
                </a:solidFill>
              </a:defRPr>
            </a:lvl4pPr>
            <a:lvl5pPr>
              <a:defRPr>
                <a:solidFill>
                  <a:srgbClr val="F1666A"/>
                </a:solidFill>
              </a:defRPr>
            </a:lvl5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GB" noProof="0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B574315-B7CB-4D67-938B-343DBD8D47E1}"/>
              </a:ext>
            </a:extLst>
          </p:cNvPr>
          <p:cNvCxnSpPr/>
          <p:nvPr userDrawn="1"/>
        </p:nvCxnSpPr>
        <p:spPr>
          <a:xfrm>
            <a:off x="218262" y="882193"/>
            <a:ext cx="11768400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555708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_COLOUR_BG5">
    <p:bg>
      <p:bgPr>
        <a:solidFill>
          <a:srgbClr val="F47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7E46C08-64B4-42D6-AF34-8AC1C34A0C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000" y="154800"/>
            <a:ext cx="10108800" cy="565200"/>
          </a:xfrm>
        </p:spPr>
        <p:txBody>
          <a:bodyPr/>
          <a:lstStyle/>
          <a:p>
            <a:r>
              <a:rPr lang="en-GB" altLang="en-US" noProof="0" dirty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29B6CC-D6D4-4607-B2F0-95D88CF4864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18860" y="882000"/>
            <a:ext cx="11764800" cy="5328000"/>
          </a:xfrm>
        </p:spPr>
        <p:txBody>
          <a:bodyPr/>
          <a:lstStyle>
            <a:lvl1pPr>
              <a:defRPr sz="1800">
                <a:solidFill>
                  <a:srgbClr val="FFCC4E"/>
                </a:solidFill>
              </a:defRPr>
            </a:lvl1pPr>
            <a:lvl2pPr>
              <a:defRPr sz="1800">
                <a:solidFill>
                  <a:srgbClr val="FFCC4E"/>
                </a:solidFill>
              </a:defRPr>
            </a:lvl2pPr>
            <a:lvl3pPr>
              <a:defRPr sz="1800">
                <a:solidFill>
                  <a:srgbClr val="FFCC4E"/>
                </a:solidFill>
              </a:defRPr>
            </a:lvl3pPr>
            <a:lvl4pPr>
              <a:defRPr sz="1800">
                <a:solidFill>
                  <a:srgbClr val="FFCC4E"/>
                </a:solidFill>
              </a:defRPr>
            </a:lvl4pPr>
            <a:lvl5pPr>
              <a:defRPr sz="1800">
                <a:solidFill>
                  <a:srgbClr val="FFCC4E"/>
                </a:solidFill>
              </a:defRPr>
            </a:lvl5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 err="1"/>
              <a:t>fth</a:t>
            </a:r>
            <a:r>
              <a:rPr lang="en-GB" noProof="0" dirty="0"/>
              <a:t> level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629367B-34A8-4563-A1F3-2FC66FD3EB06}"/>
              </a:ext>
            </a:extLst>
          </p:cNvPr>
          <p:cNvCxnSpPr/>
          <p:nvPr userDrawn="1"/>
        </p:nvCxnSpPr>
        <p:spPr>
          <a:xfrm>
            <a:off x="218262" y="882193"/>
            <a:ext cx="11768400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569626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_COLOUR_BG6">
    <p:bg>
      <p:bgPr>
        <a:solidFill>
          <a:srgbClr val="00619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25B35B1-EFE6-4875-B916-1BC8765B59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altLang="en-US" noProof="0" dirty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032693-5FF5-4EE9-BE3E-903A4B28FE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8860" y="882000"/>
            <a:ext cx="11764800" cy="5328000"/>
          </a:xfrm>
        </p:spPr>
        <p:txBody>
          <a:bodyPr/>
          <a:lstStyle>
            <a:lvl1pPr>
              <a:defRPr sz="1800">
                <a:solidFill>
                  <a:srgbClr val="009BDB"/>
                </a:solidFill>
              </a:defRPr>
            </a:lvl1pPr>
            <a:lvl2pPr>
              <a:defRPr sz="1800">
                <a:solidFill>
                  <a:srgbClr val="009BDB"/>
                </a:solidFill>
              </a:defRPr>
            </a:lvl2pPr>
            <a:lvl3pPr>
              <a:defRPr sz="1800">
                <a:solidFill>
                  <a:srgbClr val="009BDB"/>
                </a:solidFill>
              </a:defRPr>
            </a:lvl3pPr>
            <a:lvl4pPr>
              <a:defRPr sz="1800">
                <a:solidFill>
                  <a:srgbClr val="009BDB"/>
                </a:solidFill>
              </a:defRPr>
            </a:lvl4pPr>
            <a:lvl5pPr>
              <a:defRPr sz="1800">
                <a:solidFill>
                  <a:srgbClr val="009BDB"/>
                </a:solidFill>
              </a:defRPr>
            </a:lvl5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GB" noProof="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E75EAA0-B23C-4CF3-8040-68232CDD55A5}"/>
              </a:ext>
            </a:extLst>
          </p:cNvPr>
          <p:cNvCxnSpPr/>
          <p:nvPr userDrawn="1"/>
        </p:nvCxnSpPr>
        <p:spPr>
          <a:xfrm>
            <a:off x="218262" y="882193"/>
            <a:ext cx="11768400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460948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_CLOSING1">
    <p:bg>
      <p:bgPr>
        <a:solidFill>
          <a:srgbClr val="0032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2">
            <a:extLst>
              <a:ext uri="{FF2B5EF4-FFF2-40B4-BE49-F238E27FC236}">
                <a16:creationId xmlns:a16="http://schemas.microsoft.com/office/drawing/2014/main" id="{49F9D6BA-4369-4A77-B906-1DB3998CAEE6}"/>
              </a:ext>
            </a:extLst>
          </p:cNvPr>
          <p:cNvSpPr/>
          <p:nvPr userDrawn="1"/>
        </p:nvSpPr>
        <p:spPr>
          <a:xfrm>
            <a:off x="0" y="0"/>
            <a:ext cx="12277314" cy="6858000"/>
          </a:xfrm>
          <a:prstGeom prst="rect">
            <a:avLst/>
          </a:prstGeom>
          <a:solidFill>
            <a:srgbClr val="335E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1D3BEF3-BA94-4314-8B5C-E1B50DD15057}"/>
              </a:ext>
            </a:extLst>
          </p:cNvPr>
          <p:cNvSpPr/>
          <p:nvPr userDrawn="1"/>
        </p:nvSpPr>
        <p:spPr>
          <a:xfrm flipH="1">
            <a:off x="4699115" y="2011304"/>
            <a:ext cx="2827109" cy="2819035"/>
          </a:xfrm>
          <a:prstGeom prst="rect">
            <a:avLst/>
          </a:prstGeom>
          <a:solidFill>
            <a:srgbClr val="003249"/>
          </a:solidFill>
          <a:ln w="9525">
            <a:solidFill>
              <a:srgbClr val="0032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72" dirty="0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39F16787-8A53-41D0-B7DB-805E3E72C17B}"/>
              </a:ext>
            </a:extLst>
          </p:cNvPr>
          <p:cNvSpPr txBox="1">
            <a:spLocks/>
          </p:cNvSpPr>
          <p:nvPr userDrawn="1"/>
        </p:nvSpPr>
        <p:spPr>
          <a:xfrm>
            <a:off x="4699115" y="4524207"/>
            <a:ext cx="2820471" cy="314495"/>
          </a:xfrm>
          <a:prstGeom prst="rect">
            <a:avLst/>
          </a:prstGeom>
        </p:spPr>
        <p:txBody>
          <a:bodyPr vert="horz" lIns="66151" tIns="33076" rIns="66151" bIns="33076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GB" sz="1013" dirty="0">
              <a:solidFill>
                <a:srgbClr val="8197A6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C7BEF393-6511-46BA-9E6C-1CDE034CBF68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4699115" y="2041527"/>
            <a:ext cx="2827111" cy="235902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2140" b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330738" indent="0">
              <a:buNone/>
              <a:defRPr sz="1447" b="1"/>
            </a:lvl2pPr>
            <a:lvl3pPr marL="661477" indent="0">
              <a:buNone/>
              <a:defRPr sz="1302" b="1"/>
            </a:lvl3pPr>
            <a:lvl4pPr marL="992215" indent="0">
              <a:buNone/>
              <a:defRPr sz="1157" b="1"/>
            </a:lvl4pPr>
            <a:lvl5pPr marL="1322954" indent="0">
              <a:buNone/>
              <a:defRPr sz="1157" b="1"/>
            </a:lvl5pPr>
            <a:lvl6pPr marL="1653692" indent="0">
              <a:buNone/>
              <a:defRPr sz="1157" b="1"/>
            </a:lvl6pPr>
            <a:lvl7pPr marL="1984431" indent="0">
              <a:buNone/>
              <a:defRPr sz="1157" b="1"/>
            </a:lvl7pPr>
            <a:lvl8pPr marL="2315169" indent="0">
              <a:buNone/>
              <a:defRPr sz="1157" b="1"/>
            </a:lvl8pPr>
            <a:lvl9pPr marL="2645908" indent="0">
              <a:buNone/>
              <a:defRPr sz="1157" b="1"/>
            </a:lvl9pPr>
          </a:lstStyle>
          <a:p>
            <a:pPr lvl="0"/>
            <a:r>
              <a:rPr lang="en-GB" noProof="0"/>
              <a:t>Click to edit Master text styles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142739B0-932D-4E43-A871-586E86D63CDA}"/>
              </a:ext>
            </a:extLst>
          </p:cNvPr>
          <p:cNvSpPr txBox="1">
            <a:spLocks/>
          </p:cNvSpPr>
          <p:nvPr userDrawn="1"/>
        </p:nvSpPr>
        <p:spPr>
          <a:xfrm>
            <a:off x="4699115" y="1740025"/>
            <a:ext cx="2827111" cy="261521"/>
          </a:xfrm>
          <a:prstGeom prst="rect">
            <a:avLst/>
          </a:prstGeom>
        </p:spPr>
        <p:txBody>
          <a:bodyPr vert="horz" lIns="66151" tIns="33076" rIns="66151" bIns="33076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796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Produced by</a:t>
            </a:r>
            <a:endParaRPr lang="en-US" sz="796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95EE1E9-8C9C-4791-ADEC-8A6CB2EB49B2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4699115" y="4406774"/>
            <a:ext cx="2827111" cy="42356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500" b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330738" indent="0">
              <a:buNone/>
              <a:defRPr sz="1447" b="1"/>
            </a:lvl2pPr>
            <a:lvl3pPr marL="661477" indent="0">
              <a:buNone/>
              <a:defRPr sz="1302" b="1"/>
            </a:lvl3pPr>
            <a:lvl4pPr marL="992215" indent="0">
              <a:buNone/>
              <a:defRPr sz="1157" b="1"/>
            </a:lvl4pPr>
            <a:lvl5pPr marL="1322954" indent="0">
              <a:buNone/>
              <a:defRPr sz="1157" b="1"/>
            </a:lvl5pPr>
            <a:lvl6pPr marL="1653692" indent="0">
              <a:buNone/>
              <a:defRPr sz="1157" b="1"/>
            </a:lvl6pPr>
            <a:lvl7pPr marL="1984431" indent="0">
              <a:buNone/>
              <a:defRPr sz="1157" b="1"/>
            </a:lvl7pPr>
            <a:lvl8pPr marL="2315169" indent="0">
              <a:buNone/>
              <a:defRPr sz="1157" b="1"/>
            </a:lvl8pPr>
            <a:lvl9pPr marL="2645908" indent="0">
              <a:buNone/>
              <a:defRPr sz="1157" b="1"/>
            </a:lvl9pPr>
          </a:lstStyle>
          <a:p>
            <a:pPr lvl="0"/>
            <a:r>
              <a:rPr lang="en-GB" noProof="0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3599158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solidFill>
          <a:srgbClr val="0032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2B2B2E7-BCE3-4EC1-AD51-3894C5284D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000" y="154800"/>
            <a:ext cx="10108800" cy="565200"/>
          </a:xfrm>
        </p:spPr>
        <p:txBody>
          <a:bodyPr/>
          <a:lstStyle>
            <a:lvl1pPr algn="l">
              <a:defRPr sz="3000"/>
            </a:lvl1pPr>
          </a:lstStyle>
          <a:p>
            <a:r>
              <a:rPr lang="en-GB" altLang="en-US" noProof="0" dirty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29185371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69">
            <a:extLst>
              <a:ext uri="{FF2B5EF4-FFF2-40B4-BE49-F238E27FC236}">
                <a16:creationId xmlns:a16="http://schemas.microsoft.com/office/drawing/2014/main" id="{62C2602F-BC1F-4AC9-8F8F-37D4246EC5C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229200" cy="6878925"/>
          </a:xfrm>
          <a:prstGeom prst="rect">
            <a:avLst/>
          </a:prstGeom>
        </p:spPr>
      </p:pic>
      <p:sp>
        <p:nvSpPr>
          <p:cNvPr id="90" name="Rectangle 4">
            <a:extLst>
              <a:ext uri="{FF2B5EF4-FFF2-40B4-BE49-F238E27FC236}">
                <a16:creationId xmlns:a16="http://schemas.microsoft.com/office/drawing/2014/main" id="{FBF93EDD-5149-43C3-AE03-E4F5F512FE93}"/>
              </a:ext>
            </a:extLst>
          </p:cNvPr>
          <p:cNvSpPr/>
          <p:nvPr userDrawn="1"/>
        </p:nvSpPr>
        <p:spPr>
          <a:xfrm>
            <a:off x="1" y="-2"/>
            <a:ext cx="12225338" cy="6878925"/>
          </a:xfrm>
          <a:prstGeom prst="rect">
            <a:avLst/>
          </a:prstGeom>
          <a:solidFill>
            <a:srgbClr val="003249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56323" name="Rectangle 2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118699" y="5258117"/>
            <a:ext cx="10627380" cy="38145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 typeface="Verdana" pitchFamily="34" charset="0"/>
              <a:buNone/>
              <a:defRPr sz="1736"/>
            </a:lvl1pPr>
          </a:lstStyle>
          <a:p>
            <a:pPr lvl="0"/>
            <a:r>
              <a:rPr lang="en-GB" noProof="0" dirty="0" err="1"/>
              <a:t>SubTitle</a:t>
            </a:r>
            <a:endParaRPr lang="en-GB" noProof="0" dirty="0"/>
          </a:p>
        </p:txBody>
      </p:sp>
      <p:sp>
        <p:nvSpPr>
          <p:cNvPr id="56325" name="Rectangle 6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126000" y="3421831"/>
            <a:ext cx="10625007" cy="567399"/>
          </a:xfrm>
          <a:prstGeom prst="rect">
            <a:avLst/>
          </a:prstGeom>
        </p:spPr>
        <p:txBody>
          <a:bodyPr/>
          <a:lstStyle>
            <a:lvl1pPr algn="l">
              <a:defRPr sz="3087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NAME YOUR PRESENTATION</a:t>
            </a:r>
          </a:p>
        </p:txBody>
      </p:sp>
      <p:sp>
        <p:nvSpPr>
          <p:cNvPr id="56347" name="Text Box 27"/>
          <p:cNvSpPr txBox="1">
            <a:spLocks noChangeArrowheads="1"/>
          </p:cNvSpPr>
          <p:nvPr userDrawn="1"/>
        </p:nvSpPr>
        <p:spPr bwMode="auto">
          <a:xfrm>
            <a:off x="844737" y="6429376"/>
            <a:ext cx="6706956" cy="2111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en-GB" sz="772" noProof="0" dirty="0"/>
          </a:p>
        </p:txBody>
      </p:sp>
      <p:cxnSp>
        <p:nvCxnSpPr>
          <p:cNvPr id="121" name="Straight Connector 64">
            <a:extLst>
              <a:ext uri="{FF2B5EF4-FFF2-40B4-BE49-F238E27FC236}">
                <a16:creationId xmlns:a16="http://schemas.microsoft.com/office/drawing/2014/main" id="{6B88ADAB-0C9C-4BC9-A42C-A57312626145}"/>
              </a:ext>
            </a:extLst>
          </p:cNvPr>
          <p:cNvCxnSpPr>
            <a:cxnSpLocks/>
          </p:cNvCxnSpPr>
          <p:nvPr userDrawn="1"/>
        </p:nvCxnSpPr>
        <p:spPr>
          <a:xfrm>
            <a:off x="222041" y="6422971"/>
            <a:ext cx="11768092" cy="0"/>
          </a:xfrm>
          <a:prstGeom prst="line">
            <a:avLst/>
          </a:prstGeom>
          <a:ln w="9525" cmpd="sng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152">
            <a:extLst>
              <a:ext uri="{FF2B5EF4-FFF2-40B4-BE49-F238E27FC236}">
                <a16:creationId xmlns:a16="http://schemas.microsoft.com/office/drawing/2014/main" id="{357F7D0F-2D50-4418-8EB4-564A4B2CEE5B}"/>
              </a:ext>
            </a:extLst>
          </p:cNvPr>
          <p:cNvCxnSpPr>
            <a:cxnSpLocks/>
          </p:cNvCxnSpPr>
          <p:nvPr userDrawn="1"/>
        </p:nvCxnSpPr>
        <p:spPr>
          <a:xfrm>
            <a:off x="223200" y="4106871"/>
            <a:ext cx="11768400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 Box 24">
            <a:extLst>
              <a:ext uri="{FF2B5EF4-FFF2-40B4-BE49-F238E27FC236}">
                <a16:creationId xmlns:a16="http://schemas.microsoft.com/office/drawing/2014/main" id="{7D33984A-D43C-428F-AB4A-04E5B59FAE71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1833582" y="5406990"/>
            <a:ext cx="227947" cy="276999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/>
          <a:p>
            <a:pPr algn="r">
              <a:spcBef>
                <a:spcPts val="0"/>
              </a:spcBef>
            </a:pPr>
            <a:r>
              <a:rPr lang="en-GB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44" name="Text Box 25">
            <a:extLst>
              <a:ext uri="{FF2B5EF4-FFF2-40B4-BE49-F238E27FC236}">
                <a16:creationId xmlns:a16="http://schemas.microsoft.com/office/drawing/2014/main" id="{7AB46881-5DF0-4A35-AA27-0D32ECF8235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1811453" y="6156809"/>
            <a:ext cx="227948" cy="276999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/>
          <a:p>
            <a:pPr algn="r">
              <a:spcBef>
                <a:spcPts val="0"/>
              </a:spcBef>
            </a:pPr>
            <a:r>
              <a:rPr lang="en-GB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45" name="Text Box 99">
            <a:extLst>
              <a:ext uri="{FF2B5EF4-FFF2-40B4-BE49-F238E27FC236}">
                <a16:creationId xmlns:a16="http://schemas.microsoft.com/office/drawing/2014/main" id="{D9FE3E1C-24B3-4F63-846C-260B4220AAC5}"/>
              </a:ext>
            </a:extLst>
          </p:cNvPr>
          <p:cNvSpPr/>
          <p:nvPr userDrawn="1"/>
        </p:nvSpPr>
        <p:spPr>
          <a:xfrm>
            <a:off x="11125001" y="5811879"/>
            <a:ext cx="914400" cy="2170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0" name="Text Box 58"/>
          <p:cNvSpPr txBox="1">
            <a:spLocks noChangeArrowheads="1"/>
          </p:cNvSpPr>
          <p:nvPr userDrawn="1"/>
        </p:nvSpPr>
        <p:spPr bwMode="auto">
          <a:xfrm>
            <a:off x="223200" y="6213933"/>
            <a:ext cx="6706956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anchor="b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GB" sz="800" noProof="0" dirty="0">
                <a:solidFill>
                  <a:srgbClr val="8197A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ESA UNCLASSIFIED - For ESA Official Use Only</a:t>
            </a:r>
          </a:p>
        </p:txBody>
      </p:sp>
      <p:sp>
        <p:nvSpPr>
          <p:cNvPr id="4" name="Text Box 34">
            <a:extLst>
              <a:ext uri="{FF2B5EF4-FFF2-40B4-BE49-F238E27FC236}">
                <a16:creationId xmlns:a16="http://schemas.microsoft.com/office/drawing/2014/main" id="{936521E2-36D7-4AF3-B70B-FA4D9649E46F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1664495" y="6202800"/>
            <a:ext cx="291105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rIns="0">
            <a:spAutoFit/>
          </a:bodyPr>
          <a:lstStyle/>
          <a:p>
            <a:pPr algn="r">
              <a:spcBef>
                <a:spcPct val="50000"/>
              </a:spcBef>
            </a:pPr>
            <a:r>
              <a:rPr lang="it-IT" sz="800" noProof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fld id="{FDAC5C42-9B53-4063-AF51-A40D4C64F718}" type="slidenum">
              <a:rPr lang="it-IT" sz="800" noProof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‹#›</a:t>
            </a:fld>
            <a:endParaRPr lang="en-GB" sz="800" noProof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3" name="Picture 62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31489" y="-216085"/>
            <a:ext cx="2093892" cy="1314000"/>
          </a:xfrm>
          <a:prstGeom prst="rect">
            <a:avLst/>
          </a:prstGeom>
        </p:spPr>
      </p:pic>
      <p:pic>
        <p:nvPicPr>
          <p:cNvPr id="102" name="Picture 5">
            <a:extLst>
              <a:ext uri="{FF2B5EF4-FFF2-40B4-BE49-F238E27FC236}">
                <a16:creationId xmlns:a16="http://schemas.microsoft.com/office/drawing/2014/main" id="{EA088D67-7B06-4281-990B-01FE6467697E}"/>
              </a:ext>
            </a:extLst>
          </p:cNvPr>
          <p:cNvPicPr>
            <a:picLocks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42800" y="6584400"/>
            <a:ext cx="1641396" cy="104400"/>
          </a:xfrm>
          <a:prstGeom prst="rect">
            <a:avLst/>
          </a:prstGeom>
        </p:spPr>
      </p:pic>
      <p:grpSp>
        <p:nvGrpSpPr>
          <p:cNvPr id="103" name="Group 102">
            <a:extLst>
              <a:ext uri="{FF2B5EF4-FFF2-40B4-BE49-F238E27FC236}">
                <a16:creationId xmlns:a16="http://schemas.microsoft.com/office/drawing/2014/main" id="{19DCE5D3-3F74-4C13-8E09-44DB18F4C3D5}"/>
              </a:ext>
            </a:extLst>
          </p:cNvPr>
          <p:cNvGrpSpPr/>
          <p:nvPr userDrawn="1"/>
        </p:nvGrpSpPr>
        <p:grpSpPr>
          <a:xfrm>
            <a:off x="226688" y="6569736"/>
            <a:ext cx="9628745" cy="144114"/>
            <a:chOff x="1076500" y="4469696"/>
            <a:chExt cx="9628745" cy="144114"/>
          </a:xfrm>
        </p:grpSpPr>
        <p:pic>
          <p:nvPicPr>
            <p:cNvPr id="104" name="Picture 103" descr="de.png">
              <a:extLst>
                <a:ext uri="{FF2B5EF4-FFF2-40B4-BE49-F238E27FC236}">
                  <a16:creationId xmlns:a16="http://schemas.microsoft.com/office/drawing/2014/main" id="{3A4260BD-01B7-4D8E-9922-2CE5028C2F2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650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05" name="Picture 104" descr="at.png">
              <a:extLst>
                <a:ext uri="{FF2B5EF4-FFF2-40B4-BE49-F238E27FC236}">
                  <a16:creationId xmlns:a16="http://schemas.microsoft.com/office/drawing/2014/main" id="{6168E1F9-4609-4ED5-8068-D9D03D832F8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4764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06" name="Picture 105" descr="be.png">
              <a:extLst>
                <a:ext uri="{FF2B5EF4-FFF2-40B4-BE49-F238E27FC236}">
                  <a16:creationId xmlns:a16="http://schemas.microsoft.com/office/drawing/2014/main" id="{4502FBE0-65AF-4E59-B981-4E7624B389D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1878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07" name="Picture 106" descr="dk.png">
              <a:extLst>
                <a:ext uri="{FF2B5EF4-FFF2-40B4-BE49-F238E27FC236}">
                  <a16:creationId xmlns:a16="http://schemas.microsoft.com/office/drawing/2014/main" id="{5237AD26-358E-4B70-ABCB-17594189F8C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8992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08" name="Picture 107" descr="es.png">
              <a:extLst>
                <a:ext uri="{FF2B5EF4-FFF2-40B4-BE49-F238E27FC236}">
                  <a16:creationId xmlns:a16="http://schemas.microsoft.com/office/drawing/2014/main" id="{F31C598F-B4E8-4CE6-A75F-EF9E80BC008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6106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09" name="Picture 108" descr="ee.png">
              <a:extLst>
                <a:ext uri="{FF2B5EF4-FFF2-40B4-BE49-F238E27FC236}">
                  <a16:creationId xmlns:a16="http://schemas.microsoft.com/office/drawing/2014/main" id="{1BB5D66F-A13A-456F-8BCB-735348E8666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3220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10" name="Picture 109" descr="fi.png">
              <a:extLst>
                <a:ext uri="{FF2B5EF4-FFF2-40B4-BE49-F238E27FC236}">
                  <a16:creationId xmlns:a16="http://schemas.microsoft.com/office/drawing/2014/main" id="{48FF0F31-B335-43B6-AF7B-97C2F92A483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0334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11" name="Picture 110" descr="fr.png">
              <a:extLst>
                <a:ext uri="{FF2B5EF4-FFF2-40B4-BE49-F238E27FC236}">
                  <a16:creationId xmlns:a16="http://schemas.microsoft.com/office/drawing/2014/main" id="{03D4E83D-EB3D-4B40-9182-609C8B728AA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7448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12" name="Picture 111" descr="gr.png">
              <a:extLst>
                <a:ext uri="{FF2B5EF4-FFF2-40B4-BE49-F238E27FC236}">
                  <a16:creationId xmlns:a16="http://schemas.microsoft.com/office/drawing/2014/main" id="{7D5313BF-5FD3-43AC-94FA-E20A45BFD1F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4562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13" name="Picture 112" descr="hu.png">
              <a:extLst>
                <a:ext uri="{FF2B5EF4-FFF2-40B4-BE49-F238E27FC236}">
                  <a16:creationId xmlns:a16="http://schemas.microsoft.com/office/drawing/2014/main" id="{2D3F3D11-359A-4CEF-9765-0CD6282C37D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1676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14" name="Picture 113" descr="ie.png">
              <a:extLst>
                <a:ext uri="{FF2B5EF4-FFF2-40B4-BE49-F238E27FC236}">
                  <a16:creationId xmlns:a16="http://schemas.microsoft.com/office/drawing/2014/main" id="{22C8CA19-2746-4467-9F06-65339B4041F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8790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15" name="Picture 114" descr="it.png">
              <a:extLst>
                <a:ext uri="{FF2B5EF4-FFF2-40B4-BE49-F238E27FC236}">
                  <a16:creationId xmlns:a16="http://schemas.microsoft.com/office/drawing/2014/main" id="{2B02C6AE-3739-4CDD-AE6E-E0D1E55F8A0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5904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16" name="Picture 115" descr="lu.png">
              <a:extLst>
                <a:ext uri="{FF2B5EF4-FFF2-40B4-BE49-F238E27FC236}">
                  <a16:creationId xmlns:a16="http://schemas.microsoft.com/office/drawing/2014/main" id="{913F4680-616C-46F9-89BE-5AF2D7D60E1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3018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17" name="Picture 116" descr="no.png">
              <a:extLst>
                <a:ext uri="{FF2B5EF4-FFF2-40B4-BE49-F238E27FC236}">
                  <a16:creationId xmlns:a16="http://schemas.microsoft.com/office/drawing/2014/main" id="{4FA18458-E1F4-4763-9693-93AE905DEC8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0132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18" name="Picture 117" descr="nl.png">
              <a:extLst>
                <a:ext uri="{FF2B5EF4-FFF2-40B4-BE49-F238E27FC236}">
                  <a16:creationId xmlns:a16="http://schemas.microsoft.com/office/drawing/2014/main" id="{377707AF-6025-4906-A247-F104B85597A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7246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19" name="Picture 118" descr="pl.png">
              <a:extLst>
                <a:ext uri="{FF2B5EF4-FFF2-40B4-BE49-F238E27FC236}">
                  <a16:creationId xmlns:a16="http://schemas.microsoft.com/office/drawing/2014/main" id="{1CDBEA3F-04E3-448D-9444-69002565F07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4360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20" name="Picture 119" descr="pt.png">
              <a:extLst>
                <a:ext uri="{FF2B5EF4-FFF2-40B4-BE49-F238E27FC236}">
                  <a16:creationId xmlns:a16="http://schemas.microsoft.com/office/drawing/2014/main" id="{FC6BD758-91DA-4984-9E3B-1FA7C539713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1474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22" name="Picture 121" descr="cz.png">
              <a:extLst>
                <a:ext uri="{FF2B5EF4-FFF2-40B4-BE49-F238E27FC236}">
                  <a16:creationId xmlns:a16="http://schemas.microsoft.com/office/drawing/2014/main" id="{ED125281-AF46-4287-A146-F3635458992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8588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23" name="Picture 122" descr="ro.png">
              <a:extLst>
                <a:ext uri="{FF2B5EF4-FFF2-40B4-BE49-F238E27FC236}">
                  <a16:creationId xmlns:a16="http://schemas.microsoft.com/office/drawing/2014/main" id="{023C3C08-8275-4C29-AB23-8E66CB5F6DA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5702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24" name="Picture 123" descr="se.png">
              <a:extLst>
                <a:ext uri="{FF2B5EF4-FFF2-40B4-BE49-F238E27FC236}">
                  <a16:creationId xmlns:a16="http://schemas.microsoft.com/office/drawing/2014/main" id="{04EEA30F-14B9-4A5F-BD21-8D8CB273E9E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9930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25" name="Picture 124" descr="ch.png">
              <a:extLst>
                <a:ext uri="{FF2B5EF4-FFF2-40B4-BE49-F238E27FC236}">
                  <a16:creationId xmlns:a16="http://schemas.microsoft.com/office/drawing/2014/main" id="{497E142F-4ECA-402A-9EC6-EAF6FA500C7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70442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26" name="Picture 125" descr="uk.png">
              <a:extLst>
                <a:ext uri="{FF2B5EF4-FFF2-40B4-BE49-F238E27FC236}">
                  <a16:creationId xmlns:a16="http://schemas.microsoft.com/office/drawing/2014/main" id="{389DC824-14ED-4CE6-8596-C8B8033DA9B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2816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27" name="Picture 126">
              <a:extLst>
                <a:ext uri="{FF2B5EF4-FFF2-40B4-BE49-F238E27FC236}">
                  <a16:creationId xmlns:a16="http://schemas.microsoft.com/office/drawing/2014/main" id="{D8205938-FBAB-448E-A36E-960A13B63EC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08598" y="4469696"/>
              <a:ext cx="216000" cy="144000"/>
            </a:xfrm>
            <a:prstGeom prst="rect">
              <a:avLst/>
            </a:prstGeom>
          </p:spPr>
        </p:pic>
        <p:pic>
          <p:nvPicPr>
            <p:cNvPr id="128" name="Picture 127">
              <a:extLst>
                <a:ext uri="{FF2B5EF4-FFF2-40B4-BE49-F238E27FC236}">
                  <a16:creationId xmlns:a16="http://schemas.microsoft.com/office/drawing/2014/main" id="{DCF2C81C-3B72-4DC0-B389-65A13D0B884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8"/>
            <a:stretch>
              <a:fillRect/>
            </a:stretch>
          </p:blipFill>
          <p:spPr>
            <a:xfrm>
              <a:off x="9768386" y="4469696"/>
              <a:ext cx="216000" cy="144000"/>
            </a:xfrm>
            <a:prstGeom prst="rect">
              <a:avLst/>
            </a:prstGeom>
          </p:spPr>
        </p:pic>
        <p:pic>
          <p:nvPicPr>
            <p:cNvPr id="129" name="Picture 128" descr="ca.png">
              <a:extLst>
                <a:ext uri="{FF2B5EF4-FFF2-40B4-BE49-F238E27FC236}">
                  <a16:creationId xmlns:a16="http://schemas.microsoft.com/office/drawing/2014/main" id="{07A1F02F-1039-46EF-B315-10F9C5B3B35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89245" y="4469696"/>
              <a:ext cx="216000" cy="142807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30" name="Picture 129" descr="si.png">
              <a:extLst>
                <a:ext uri="{FF2B5EF4-FFF2-40B4-BE49-F238E27FC236}">
                  <a16:creationId xmlns:a16="http://schemas.microsoft.com/office/drawing/2014/main" id="{2970BF55-8B1A-4849-82ED-1C44F23F061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28174" y="4469696"/>
              <a:ext cx="217284" cy="1436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39943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2" ac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20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0"/>
                            </p:stCondLst>
                            <p:childTnLst>
                              <p:par>
                                <p:cTn id="3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500"/>
                            </p:stCondLst>
                            <p:childTnLst>
                              <p:par>
                                <p:cTn id="4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000"/>
                            </p:stCondLst>
                            <p:childTnLst>
                              <p:par>
                                <p:cTn id="46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1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1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" grpId="0" animBg="1"/>
      <p:bldP spid="43" grpId="0" build="allAtOnce"/>
      <p:bldP spid="44" grpId="0" build="allAtOnce"/>
      <p:bldP spid="45" grpId="0" build="allAtOnce"/>
      <p:bldP spid="10" grpId="0"/>
    </p:bldLst>
  </p:timing>
  <p:hf sldNum="0"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1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Picture 91">
            <a:extLst>
              <a:ext uri="{FF2B5EF4-FFF2-40B4-BE49-F238E27FC236}">
                <a16:creationId xmlns:a16="http://schemas.microsoft.com/office/drawing/2014/main" id="{E7E9920D-5148-4C5E-AF4F-672E07B42AC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4" name="Rectangle 38">
            <a:extLst>
              <a:ext uri="{FF2B5EF4-FFF2-40B4-BE49-F238E27FC236}">
                <a16:creationId xmlns:a16="http://schemas.microsoft.com/office/drawing/2014/main" id="{9C759BF4-95BD-4497-8F73-35566BC9CAF7}"/>
              </a:ext>
            </a:extLst>
          </p:cNvPr>
          <p:cNvSpPr/>
          <p:nvPr userDrawn="1"/>
        </p:nvSpPr>
        <p:spPr>
          <a:xfrm>
            <a:off x="-1" y="0"/>
            <a:ext cx="12225600" cy="6858000"/>
          </a:xfrm>
          <a:prstGeom prst="rect">
            <a:avLst/>
          </a:prstGeom>
          <a:solidFill>
            <a:srgbClr val="003249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>
              <a:solidFill>
                <a:schemeClr val="lt1">
                  <a:alpha val="60000"/>
                </a:schemeClr>
              </a:solidFill>
            </a:endParaRPr>
          </a:p>
        </p:txBody>
      </p:sp>
      <p:grpSp>
        <p:nvGrpSpPr>
          <p:cNvPr id="4" name="Group 35" hidden="1">
            <a:extLst>
              <a:ext uri="{FF2B5EF4-FFF2-40B4-BE49-F238E27FC236}">
                <a16:creationId xmlns:a16="http://schemas.microsoft.com/office/drawing/2014/main" id="{F49FFC1C-3741-4844-8C3F-E4F557524424}"/>
              </a:ext>
            </a:extLst>
          </p:cNvPr>
          <p:cNvGrpSpPr/>
          <p:nvPr userDrawn="1"/>
        </p:nvGrpSpPr>
        <p:grpSpPr>
          <a:xfrm>
            <a:off x="-6583" y="-3"/>
            <a:ext cx="12302859" cy="6858003"/>
            <a:chOff x="-6566" y="-2"/>
            <a:chExt cx="12269309" cy="6858002"/>
          </a:xfrm>
        </p:grpSpPr>
        <p:sp>
          <p:nvSpPr>
            <p:cNvPr id="5" name="Rectangle 36">
              <a:extLst>
                <a:ext uri="{FF2B5EF4-FFF2-40B4-BE49-F238E27FC236}">
                  <a16:creationId xmlns:a16="http://schemas.microsoft.com/office/drawing/2014/main" id="{0BD74276-8ED2-4824-9998-0BAA3955CD95}"/>
                </a:ext>
              </a:extLst>
            </p:cNvPr>
            <p:cNvSpPr/>
            <p:nvPr userDrawn="1"/>
          </p:nvSpPr>
          <p:spPr>
            <a:xfrm>
              <a:off x="-6566" y="-2"/>
              <a:ext cx="12198565" cy="6858002"/>
            </a:xfrm>
            <a:prstGeom prst="rect">
              <a:avLst/>
            </a:prstGeom>
            <a:solidFill>
              <a:srgbClr val="0032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1302"/>
            </a:p>
          </p:txBody>
        </p:sp>
        <p:grpSp>
          <p:nvGrpSpPr>
            <p:cNvPr id="6" name="Group 37">
              <a:extLst>
                <a:ext uri="{FF2B5EF4-FFF2-40B4-BE49-F238E27FC236}">
                  <a16:creationId xmlns:a16="http://schemas.microsoft.com/office/drawing/2014/main" id="{978F2107-068F-4327-9136-6EB3073A4403}"/>
                </a:ext>
              </a:extLst>
            </p:cNvPr>
            <p:cNvGrpSpPr/>
            <p:nvPr userDrawn="1"/>
          </p:nvGrpSpPr>
          <p:grpSpPr>
            <a:xfrm>
              <a:off x="442260" y="3456849"/>
              <a:ext cx="11820483" cy="2970388"/>
              <a:chOff x="442260" y="3600153"/>
              <a:chExt cx="11820483" cy="2970388"/>
            </a:xfrm>
          </p:grpSpPr>
          <p:cxnSp>
            <p:nvCxnSpPr>
              <p:cNvPr id="7" name="Straight Connector 38">
                <a:extLst>
                  <a:ext uri="{FF2B5EF4-FFF2-40B4-BE49-F238E27FC236}">
                    <a16:creationId xmlns:a16="http://schemas.microsoft.com/office/drawing/2014/main" id="{B5909EFF-FFE7-4DCA-BB35-2930538F8575}"/>
                  </a:ext>
                </a:extLst>
              </p:cNvPr>
              <p:cNvCxnSpPr/>
              <p:nvPr userDrawn="1"/>
            </p:nvCxnSpPr>
            <p:spPr>
              <a:xfrm flipV="1">
                <a:off x="9302285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39">
                <a:extLst>
                  <a:ext uri="{FF2B5EF4-FFF2-40B4-BE49-F238E27FC236}">
                    <a16:creationId xmlns:a16="http://schemas.microsoft.com/office/drawing/2014/main" id="{BBF66BD5-8EBB-4321-AEA7-778A769BCD0F}"/>
                  </a:ext>
                </a:extLst>
              </p:cNvPr>
              <p:cNvCxnSpPr/>
              <p:nvPr userDrawn="1"/>
            </p:nvCxnSpPr>
            <p:spPr>
              <a:xfrm flipV="1">
                <a:off x="8773056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40">
                <a:extLst>
                  <a:ext uri="{FF2B5EF4-FFF2-40B4-BE49-F238E27FC236}">
                    <a16:creationId xmlns:a16="http://schemas.microsoft.com/office/drawing/2014/main" id="{B6105F55-6F73-4EAC-A6FE-341C1EDD082D}"/>
                  </a:ext>
                </a:extLst>
              </p:cNvPr>
              <p:cNvCxnSpPr/>
              <p:nvPr userDrawn="1"/>
            </p:nvCxnSpPr>
            <p:spPr>
              <a:xfrm flipV="1">
                <a:off x="8235524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41">
                <a:extLst>
                  <a:ext uri="{FF2B5EF4-FFF2-40B4-BE49-F238E27FC236}">
                    <a16:creationId xmlns:a16="http://schemas.microsoft.com/office/drawing/2014/main" id="{231C4A1D-0D18-4C45-8CD2-9B482D211697}"/>
                  </a:ext>
                </a:extLst>
              </p:cNvPr>
              <p:cNvCxnSpPr/>
              <p:nvPr userDrawn="1"/>
            </p:nvCxnSpPr>
            <p:spPr>
              <a:xfrm flipV="1">
                <a:off x="7866030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42">
                <a:extLst>
                  <a:ext uri="{FF2B5EF4-FFF2-40B4-BE49-F238E27FC236}">
                    <a16:creationId xmlns:a16="http://schemas.microsoft.com/office/drawing/2014/main" id="{887B699A-26D9-4993-847C-C919922EE7EC}"/>
                  </a:ext>
                </a:extLst>
              </p:cNvPr>
              <p:cNvCxnSpPr/>
              <p:nvPr userDrawn="1"/>
            </p:nvCxnSpPr>
            <p:spPr>
              <a:xfrm flipV="1">
                <a:off x="7498863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43">
                <a:extLst>
                  <a:ext uri="{FF2B5EF4-FFF2-40B4-BE49-F238E27FC236}">
                    <a16:creationId xmlns:a16="http://schemas.microsoft.com/office/drawing/2014/main" id="{2861B340-F5C1-4BA1-BA98-8D650473066B}"/>
                  </a:ext>
                </a:extLst>
              </p:cNvPr>
              <p:cNvCxnSpPr/>
              <p:nvPr userDrawn="1"/>
            </p:nvCxnSpPr>
            <p:spPr>
              <a:xfrm flipV="1">
                <a:off x="7127208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44">
                <a:extLst>
                  <a:ext uri="{FF2B5EF4-FFF2-40B4-BE49-F238E27FC236}">
                    <a16:creationId xmlns:a16="http://schemas.microsoft.com/office/drawing/2014/main" id="{C3568F9F-131F-4452-A304-F5E5399BCD8C}"/>
                  </a:ext>
                </a:extLst>
              </p:cNvPr>
              <p:cNvCxnSpPr/>
              <p:nvPr userDrawn="1"/>
            </p:nvCxnSpPr>
            <p:spPr>
              <a:xfrm flipV="1">
                <a:off x="6758651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45">
                <a:extLst>
                  <a:ext uri="{FF2B5EF4-FFF2-40B4-BE49-F238E27FC236}">
                    <a16:creationId xmlns:a16="http://schemas.microsoft.com/office/drawing/2014/main" id="{CF836D01-B716-45B7-86B0-7412F0310BC3}"/>
                  </a:ext>
                </a:extLst>
              </p:cNvPr>
              <p:cNvCxnSpPr/>
              <p:nvPr userDrawn="1"/>
            </p:nvCxnSpPr>
            <p:spPr>
              <a:xfrm flipV="1">
                <a:off x="6389469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46">
                <a:extLst>
                  <a:ext uri="{FF2B5EF4-FFF2-40B4-BE49-F238E27FC236}">
                    <a16:creationId xmlns:a16="http://schemas.microsoft.com/office/drawing/2014/main" id="{456D7560-3022-407D-A56A-387D1CF7CBBE}"/>
                  </a:ext>
                </a:extLst>
              </p:cNvPr>
              <p:cNvCxnSpPr/>
              <p:nvPr userDrawn="1"/>
            </p:nvCxnSpPr>
            <p:spPr>
              <a:xfrm flipV="1">
                <a:off x="6009868" y="3607282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47">
                <a:extLst>
                  <a:ext uri="{FF2B5EF4-FFF2-40B4-BE49-F238E27FC236}">
                    <a16:creationId xmlns:a16="http://schemas.microsoft.com/office/drawing/2014/main" id="{C7A0A529-063D-45DD-8385-C74DBDC59E7E}"/>
                  </a:ext>
                </a:extLst>
              </p:cNvPr>
              <p:cNvCxnSpPr/>
              <p:nvPr userDrawn="1"/>
            </p:nvCxnSpPr>
            <p:spPr>
              <a:xfrm flipV="1">
                <a:off x="5643989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48">
                <a:extLst>
                  <a:ext uri="{FF2B5EF4-FFF2-40B4-BE49-F238E27FC236}">
                    <a16:creationId xmlns:a16="http://schemas.microsoft.com/office/drawing/2014/main" id="{A931E34D-B55F-40AD-83AF-7163B7D714F7}"/>
                  </a:ext>
                </a:extLst>
              </p:cNvPr>
              <p:cNvCxnSpPr/>
              <p:nvPr userDrawn="1"/>
            </p:nvCxnSpPr>
            <p:spPr>
              <a:xfrm flipV="1">
                <a:off x="5269261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49">
                <a:extLst>
                  <a:ext uri="{FF2B5EF4-FFF2-40B4-BE49-F238E27FC236}">
                    <a16:creationId xmlns:a16="http://schemas.microsoft.com/office/drawing/2014/main" id="{85C0AB43-36CD-4E1C-BBD6-F6E40C7E2D07}"/>
                  </a:ext>
                </a:extLst>
              </p:cNvPr>
              <p:cNvCxnSpPr/>
              <p:nvPr userDrawn="1"/>
            </p:nvCxnSpPr>
            <p:spPr>
              <a:xfrm flipV="1">
                <a:off x="4889660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50">
                <a:extLst>
                  <a:ext uri="{FF2B5EF4-FFF2-40B4-BE49-F238E27FC236}">
                    <a16:creationId xmlns:a16="http://schemas.microsoft.com/office/drawing/2014/main" id="{78CD91FC-28C9-4AC7-87D2-3236ADA79432}"/>
                  </a:ext>
                </a:extLst>
              </p:cNvPr>
              <p:cNvCxnSpPr/>
              <p:nvPr userDrawn="1"/>
            </p:nvCxnSpPr>
            <p:spPr>
              <a:xfrm flipV="1">
                <a:off x="4523327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51">
                <a:extLst>
                  <a:ext uri="{FF2B5EF4-FFF2-40B4-BE49-F238E27FC236}">
                    <a16:creationId xmlns:a16="http://schemas.microsoft.com/office/drawing/2014/main" id="{43CC5094-48A5-4786-A10E-9CE8FDA8F34F}"/>
                  </a:ext>
                </a:extLst>
              </p:cNvPr>
              <p:cNvCxnSpPr/>
              <p:nvPr userDrawn="1"/>
            </p:nvCxnSpPr>
            <p:spPr>
              <a:xfrm flipV="1">
                <a:off x="4155926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52">
                <a:extLst>
                  <a:ext uri="{FF2B5EF4-FFF2-40B4-BE49-F238E27FC236}">
                    <a16:creationId xmlns:a16="http://schemas.microsoft.com/office/drawing/2014/main" id="{B1CF75A4-9F1F-48F6-AFDA-C7897F2C1B55}"/>
                  </a:ext>
                </a:extLst>
              </p:cNvPr>
              <p:cNvCxnSpPr/>
              <p:nvPr userDrawn="1"/>
            </p:nvCxnSpPr>
            <p:spPr>
              <a:xfrm flipV="1">
                <a:off x="3786582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53">
                <a:extLst>
                  <a:ext uri="{FF2B5EF4-FFF2-40B4-BE49-F238E27FC236}">
                    <a16:creationId xmlns:a16="http://schemas.microsoft.com/office/drawing/2014/main" id="{D8B3EC32-3BCC-4CF3-A8AB-D5695C387FB1}"/>
                  </a:ext>
                </a:extLst>
              </p:cNvPr>
              <p:cNvCxnSpPr/>
              <p:nvPr userDrawn="1"/>
            </p:nvCxnSpPr>
            <p:spPr>
              <a:xfrm flipV="1">
                <a:off x="3420490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54">
                <a:extLst>
                  <a:ext uri="{FF2B5EF4-FFF2-40B4-BE49-F238E27FC236}">
                    <a16:creationId xmlns:a16="http://schemas.microsoft.com/office/drawing/2014/main" id="{646D2636-826F-4188-AECD-8E9F547C330E}"/>
                  </a:ext>
                </a:extLst>
              </p:cNvPr>
              <p:cNvCxnSpPr/>
              <p:nvPr userDrawn="1"/>
            </p:nvCxnSpPr>
            <p:spPr>
              <a:xfrm flipV="1">
                <a:off x="3051095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55">
                <a:extLst>
                  <a:ext uri="{FF2B5EF4-FFF2-40B4-BE49-F238E27FC236}">
                    <a16:creationId xmlns:a16="http://schemas.microsoft.com/office/drawing/2014/main" id="{D5190618-4665-4F2E-8844-020AD30239F6}"/>
                  </a:ext>
                </a:extLst>
              </p:cNvPr>
              <p:cNvCxnSpPr/>
              <p:nvPr userDrawn="1"/>
            </p:nvCxnSpPr>
            <p:spPr>
              <a:xfrm flipV="1">
                <a:off x="2674287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56">
                <a:extLst>
                  <a:ext uri="{FF2B5EF4-FFF2-40B4-BE49-F238E27FC236}">
                    <a16:creationId xmlns:a16="http://schemas.microsoft.com/office/drawing/2014/main" id="{E501E497-7672-440E-967B-911C1D6B4B10}"/>
                  </a:ext>
                </a:extLst>
              </p:cNvPr>
              <p:cNvCxnSpPr/>
              <p:nvPr userDrawn="1"/>
            </p:nvCxnSpPr>
            <p:spPr>
              <a:xfrm flipV="1">
                <a:off x="2308530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57">
                <a:extLst>
                  <a:ext uri="{FF2B5EF4-FFF2-40B4-BE49-F238E27FC236}">
                    <a16:creationId xmlns:a16="http://schemas.microsoft.com/office/drawing/2014/main" id="{8A688C29-83E0-4CC9-A8C5-B6B30A57710C}"/>
                  </a:ext>
                </a:extLst>
              </p:cNvPr>
              <p:cNvCxnSpPr/>
              <p:nvPr userDrawn="1"/>
            </p:nvCxnSpPr>
            <p:spPr>
              <a:xfrm flipV="1">
                <a:off x="1931070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58">
                <a:extLst>
                  <a:ext uri="{FF2B5EF4-FFF2-40B4-BE49-F238E27FC236}">
                    <a16:creationId xmlns:a16="http://schemas.microsoft.com/office/drawing/2014/main" id="{8D3348AE-2C08-472A-92E4-12BF79B738D1}"/>
                  </a:ext>
                </a:extLst>
              </p:cNvPr>
              <p:cNvCxnSpPr/>
              <p:nvPr userDrawn="1"/>
            </p:nvCxnSpPr>
            <p:spPr>
              <a:xfrm flipV="1">
                <a:off x="1558445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59">
                <a:extLst>
                  <a:ext uri="{FF2B5EF4-FFF2-40B4-BE49-F238E27FC236}">
                    <a16:creationId xmlns:a16="http://schemas.microsoft.com/office/drawing/2014/main" id="{D93531AE-9D57-49CA-BC46-F7384685F786}"/>
                  </a:ext>
                </a:extLst>
              </p:cNvPr>
              <p:cNvCxnSpPr/>
              <p:nvPr userDrawn="1"/>
            </p:nvCxnSpPr>
            <p:spPr>
              <a:xfrm flipV="1">
                <a:off x="1188389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60">
                <a:extLst>
                  <a:ext uri="{FF2B5EF4-FFF2-40B4-BE49-F238E27FC236}">
                    <a16:creationId xmlns:a16="http://schemas.microsoft.com/office/drawing/2014/main" id="{6130565B-76F2-434C-8896-54E337D6B462}"/>
                  </a:ext>
                </a:extLst>
              </p:cNvPr>
              <p:cNvCxnSpPr/>
              <p:nvPr userDrawn="1"/>
            </p:nvCxnSpPr>
            <p:spPr>
              <a:xfrm flipV="1">
                <a:off x="814086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61">
                <a:extLst>
                  <a:ext uri="{FF2B5EF4-FFF2-40B4-BE49-F238E27FC236}">
                    <a16:creationId xmlns:a16="http://schemas.microsoft.com/office/drawing/2014/main" id="{A0D45B84-40CC-46CF-ACE4-C3A1732817B3}"/>
                  </a:ext>
                </a:extLst>
              </p:cNvPr>
              <p:cNvCxnSpPr/>
              <p:nvPr userDrawn="1"/>
            </p:nvCxnSpPr>
            <p:spPr>
              <a:xfrm flipV="1">
                <a:off x="442260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07D574C9-96B2-42EF-A9BC-D62E458D5C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altLang="en-US" noProof="0"/>
              <a:t>CLICK TO EDIT MASTER TITLE STYLE</a:t>
            </a:r>
            <a:endParaRPr lang="en-GB" noProof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009754-3A1E-461E-B289-FE7FC85C2E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9600" y="882000"/>
            <a:ext cx="11764800" cy="532800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pic>
        <p:nvPicPr>
          <p:cNvPr id="93" name="Picture 58">
            <a:extLst>
              <a:ext uri="{FF2B5EF4-FFF2-40B4-BE49-F238E27FC236}">
                <a16:creationId xmlns:a16="http://schemas.microsoft.com/office/drawing/2014/main" id="{FACF339E-D219-4088-BAC1-2C9C82F8139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31489" y="-216085"/>
            <a:ext cx="2093892" cy="1314000"/>
          </a:xfrm>
          <a:prstGeom prst="rect">
            <a:avLst/>
          </a:prstGeom>
        </p:spPr>
      </p:pic>
      <p:sp>
        <p:nvSpPr>
          <p:cNvPr id="31" name="Text Box 38">
            <a:extLst>
              <a:ext uri="{FF2B5EF4-FFF2-40B4-BE49-F238E27FC236}">
                <a16:creationId xmlns:a16="http://schemas.microsoft.com/office/drawing/2014/main" id="{877F5B03-CBC3-47CB-9BB2-474A78C4A2D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8205939" y="6201716"/>
            <a:ext cx="3751495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rIns="0">
            <a:spAutoFit/>
          </a:bodyPr>
          <a:lstStyle/>
          <a:p>
            <a:pPr lvl="2" algn="r">
              <a:spcBef>
                <a:spcPct val="50000"/>
              </a:spcBef>
            </a:pPr>
            <a:fld id="{BBA2E11D-44E1-43DD-A173-928128880055}" type="slidenum">
              <a:rPr lang="en-GB" sz="800" noProof="1" smtClean="0">
                <a:solidFill>
                  <a:srgbClr val="8197A6"/>
                </a:solidFill>
                <a:latin typeface="Arial" charset="0"/>
                <a:ea typeface="Arial" charset="0"/>
                <a:cs typeface="Arial" charset="0"/>
              </a:rPr>
              <a:pPr lvl="2" algn="r">
                <a:spcBef>
                  <a:spcPct val="50000"/>
                </a:spcBef>
              </a:pPr>
              <a:t>‹#›</a:t>
            </a:fld>
            <a:endParaRPr lang="en-GB" sz="800" b="0" i="0" noProof="0">
              <a:solidFill>
                <a:srgbClr val="8197A6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9EE444F-6605-400F-BF7E-C6FB5D4308CE}"/>
              </a:ext>
            </a:extLst>
          </p:cNvPr>
          <p:cNvCxnSpPr>
            <a:cxnSpLocks/>
          </p:cNvCxnSpPr>
          <p:nvPr userDrawn="1"/>
        </p:nvCxnSpPr>
        <p:spPr>
          <a:xfrm>
            <a:off x="221435" y="6422971"/>
            <a:ext cx="11736000" cy="0"/>
          </a:xfrm>
          <a:prstGeom prst="line">
            <a:avLst/>
          </a:prstGeom>
          <a:ln w="9525" cmpd="sng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D20DA465-76C5-4858-B030-FBB9CA538CD7}"/>
              </a:ext>
            </a:extLst>
          </p:cNvPr>
          <p:cNvCxnSpPr/>
          <p:nvPr userDrawn="1"/>
        </p:nvCxnSpPr>
        <p:spPr>
          <a:xfrm>
            <a:off x="218262" y="882193"/>
            <a:ext cx="11768400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5" name="Picture 5">
            <a:extLst>
              <a:ext uri="{FF2B5EF4-FFF2-40B4-BE49-F238E27FC236}">
                <a16:creationId xmlns:a16="http://schemas.microsoft.com/office/drawing/2014/main" id="{75432A0F-AD37-4EDF-A3C9-9129332D7C90}"/>
              </a:ext>
            </a:extLst>
          </p:cNvPr>
          <p:cNvPicPr>
            <a:picLocks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42800" y="6584400"/>
            <a:ext cx="1638000" cy="104400"/>
          </a:xfrm>
          <a:prstGeom prst="rect">
            <a:avLst/>
          </a:prstGeom>
        </p:spPr>
      </p:pic>
      <p:grpSp>
        <p:nvGrpSpPr>
          <p:cNvPr id="66" name="Group 65">
            <a:extLst>
              <a:ext uri="{FF2B5EF4-FFF2-40B4-BE49-F238E27FC236}">
                <a16:creationId xmlns:a16="http://schemas.microsoft.com/office/drawing/2014/main" id="{27427908-6F57-478E-989C-9A01BD315A74}"/>
              </a:ext>
            </a:extLst>
          </p:cNvPr>
          <p:cNvGrpSpPr/>
          <p:nvPr userDrawn="1"/>
        </p:nvGrpSpPr>
        <p:grpSpPr>
          <a:xfrm>
            <a:off x="226688" y="6569736"/>
            <a:ext cx="9628745" cy="144114"/>
            <a:chOff x="1076500" y="4469696"/>
            <a:chExt cx="9628745" cy="144114"/>
          </a:xfrm>
        </p:grpSpPr>
        <p:pic>
          <p:nvPicPr>
            <p:cNvPr id="67" name="Picture 66" descr="de.png">
              <a:extLst>
                <a:ext uri="{FF2B5EF4-FFF2-40B4-BE49-F238E27FC236}">
                  <a16:creationId xmlns:a16="http://schemas.microsoft.com/office/drawing/2014/main" id="{90A67E9C-4ADF-4E46-9402-CB21F2D9BEF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650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68" name="Picture 67" descr="at.png">
              <a:extLst>
                <a:ext uri="{FF2B5EF4-FFF2-40B4-BE49-F238E27FC236}">
                  <a16:creationId xmlns:a16="http://schemas.microsoft.com/office/drawing/2014/main" id="{0A343210-5DC7-45D7-B643-27329ABB1C8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4764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69" name="Picture 68" descr="be.png">
              <a:extLst>
                <a:ext uri="{FF2B5EF4-FFF2-40B4-BE49-F238E27FC236}">
                  <a16:creationId xmlns:a16="http://schemas.microsoft.com/office/drawing/2014/main" id="{71079EA9-4632-4622-9ADA-EB9A16FA2E3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1878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0" name="Picture 69" descr="dk.png">
              <a:extLst>
                <a:ext uri="{FF2B5EF4-FFF2-40B4-BE49-F238E27FC236}">
                  <a16:creationId xmlns:a16="http://schemas.microsoft.com/office/drawing/2014/main" id="{46E9CB01-EF94-4C8C-9449-E326FA7BF8B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8992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1" name="Picture 70" descr="es.png">
              <a:extLst>
                <a:ext uri="{FF2B5EF4-FFF2-40B4-BE49-F238E27FC236}">
                  <a16:creationId xmlns:a16="http://schemas.microsoft.com/office/drawing/2014/main" id="{582ADEDC-13B4-4B14-9BBA-E93D441E1A9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6106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2" name="Picture 71" descr="ee.png">
              <a:extLst>
                <a:ext uri="{FF2B5EF4-FFF2-40B4-BE49-F238E27FC236}">
                  <a16:creationId xmlns:a16="http://schemas.microsoft.com/office/drawing/2014/main" id="{7C8BF16D-75B6-4476-8863-A3A188960F3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3220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3" name="Picture 72" descr="fi.png">
              <a:extLst>
                <a:ext uri="{FF2B5EF4-FFF2-40B4-BE49-F238E27FC236}">
                  <a16:creationId xmlns:a16="http://schemas.microsoft.com/office/drawing/2014/main" id="{6C432699-A984-4F37-9041-ED0088E4B76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0334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4" name="Picture 73" descr="fr.png">
              <a:extLst>
                <a:ext uri="{FF2B5EF4-FFF2-40B4-BE49-F238E27FC236}">
                  <a16:creationId xmlns:a16="http://schemas.microsoft.com/office/drawing/2014/main" id="{C3F0650E-3D78-4A41-80FD-3A57D2AF6C6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7448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5" name="Picture 74" descr="gr.png">
              <a:extLst>
                <a:ext uri="{FF2B5EF4-FFF2-40B4-BE49-F238E27FC236}">
                  <a16:creationId xmlns:a16="http://schemas.microsoft.com/office/drawing/2014/main" id="{68ED00F6-FF88-47C8-8848-3273F021E10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4562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6" name="Picture 75" descr="hu.png">
              <a:extLst>
                <a:ext uri="{FF2B5EF4-FFF2-40B4-BE49-F238E27FC236}">
                  <a16:creationId xmlns:a16="http://schemas.microsoft.com/office/drawing/2014/main" id="{12B807FB-3494-40E6-BE0F-CF00D833203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1676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7" name="Picture 76" descr="ie.png">
              <a:extLst>
                <a:ext uri="{FF2B5EF4-FFF2-40B4-BE49-F238E27FC236}">
                  <a16:creationId xmlns:a16="http://schemas.microsoft.com/office/drawing/2014/main" id="{D4F427AD-9A26-4D1C-B4BE-8A8A0189B9B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8790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8" name="Picture 77" descr="it.png">
              <a:extLst>
                <a:ext uri="{FF2B5EF4-FFF2-40B4-BE49-F238E27FC236}">
                  <a16:creationId xmlns:a16="http://schemas.microsoft.com/office/drawing/2014/main" id="{1B8B05CB-D0D8-4E72-8316-561062C79B2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5904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9" name="Picture 78" descr="lu.png">
              <a:extLst>
                <a:ext uri="{FF2B5EF4-FFF2-40B4-BE49-F238E27FC236}">
                  <a16:creationId xmlns:a16="http://schemas.microsoft.com/office/drawing/2014/main" id="{2A5D112E-EC83-4D51-9AEF-BF703E63D33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3018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0" name="Picture 79" descr="no.png">
              <a:extLst>
                <a:ext uri="{FF2B5EF4-FFF2-40B4-BE49-F238E27FC236}">
                  <a16:creationId xmlns:a16="http://schemas.microsoft.com/office/drawing/2014/main" id="{5EB82220-EA85-43A9-9487-F7E2804FFBD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0132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1" name="Picture 80" descr="nl.png">
              <a:extLst>
                <a:ext uri="{FF2B5EF4-FFF2-40B4-BE49-F238E27FC236}">
                  <a16:creationId xmlns:a16="http://schemas.microsoft.com/office/drawing/2014/main" id="{01524C5B-CDC5-4862-8BEE-F34E3CE42C1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7246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2" name="Picture 81" descr="pl.png">
              <a:extLst>
                <a:ext uri="{FF2B5EF4-FFF2-40B4-BE49-F238E27FC236}">
                  <a16:creationId xmlns:a16="http://schemas.microsoft.com/office/drawing/2014/main" id="{656889F2-6EB9-4EAB-AF83-3AFF0182C6C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4360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3" name="Picture 82" descr="pt.png">
              <a:extLst>
                <a:ext uri="{FF2B5EF4-FFF2-40B4-BE49-F238E27FC236}">
                  <a16:creationId xmlns:a16="http://schemas.microsoft.com/office/drawing/2014/main" id="{4F734333-E4B6-456A-86AF-4528C10758A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1474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4" name="Picture 83" descr="cz.png">
              <a:extLst>
                <a:ext uri="{FF2B5EF4-FFF2-40B4-BE49-F238E27FC236}">
                  <a16:creationId xmlns:a16="http://schemas.microsoft.com/office/drawing/2014/main" id="{C49EF0E9-23AB-4CF0-860F-54533ACA9BF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8588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5" name="Picture 84" descr="ro.png">
              <a:extLst>
                <a:ext uri="{FF2B5EF4-FFF2-40B4-BE49-F238E27FC236}">
                  <a16:creationId xmlns:a16="http://schemas.microsoft.com/office/drawing/2014/main" id="{5826ADE9-322A-4C95-8E2F-56C7DFCF24C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5702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6" name="Picture 85" descr="se.png">
              <a:extLst>
                <a:ext uri="{FF2B5EF4-FFF2-40B4-BE49-F238E27FC236}">
                  <a16:creationId xmlns:a16="http://schemas.microsoft.com/office/drawing/2014/main" id="{75564A61-1453-47A6-884F-C54F76AC56B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9930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7" name="Picture 86" descr="ch.png">
              <a:extLst>
                <a:ext uri="{FF2B5EF4-FFF2-40B4-BE49-F238E27FC236}">
                  <a16:creationId xmlns:a16="http://schemas.microsoft.com/office/drawing/2014/main" id="{51BA05AE-3291-43BA-874E-F6D12004ED6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70442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8" name="Picture 87" descr="uk.png">
              <a:extLst>
                <a:ext uri="{FF2B5EF4-FFF2-40B4-BE49-F238E27FC236}">
                  <a16:creationId xmlns:a16="http://schemas.microsoft.com/office/drawing/2014/main" id="{43616E35-0DD4-4C9A-84DA-2633C31D65D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2816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452852F2-01C3-42D6-BC8C-5FCCFBCA5DF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08598" y="4469696"/>
              <a:ext cx="216000" cy="144000"/>
            </a:xfrm>
            <a:prstGeom prst="rect">
              <a:avLst/>
            </a:prstGeom>
          </p:spPr>
        </p:pic>
        <p:pic>
          <p:nvPicPr>
            <p:cNvPr id="90" name="Picture 89">
              <a:extLst>
                <a:ext uri="{FF2B5EF4-FFF2-40B4-BE49-F238E27FC236}">
                  <a16:creationId xmlns:a16="http://schemas.microsoft.com/office/drawing/2014/main" id="{C7D194E7-78CE-4EDC-9854-F15A109B30E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9"/>
            <a:stretch>
              <a:fillRect/>
            </a:stretch>
          </p:blipFill>
          <p:spPr>
            <a:xfrm>
              <a:off x="9768386" y="4469696"/>
              <a:ext cx="216000" cy="144000"/>
            </a:xfrm>
            <a:prstGeom prst="rect">
              <a:avLst/>
            </a:prstGeom>
          </p:spPr>
        </p:pic>
        <p:pic>
          <p:nvPicPr>
            <p:cNvPr id="91" name="Picture 90" descr="ca.png">
              <a:extLst>
                <a:ext uri="{FF2B5EF4-FFF2-40B4-BE49-F238E27FC236}">
                  <a16:creationId xmlns:a16="http://schemas.microsoft.com/office/drawing/2014/main" id="{3B5C6794-A6E0-423D-898D-2730975011F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89245" y="4469696"/>
              <a:ext cx="216000" cy="142807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18" name="Picture 117" descr="si.png">
              <a:extLst>
                <a:ext uri="{FF2B5EF4-FFF2-40B4-BE49-F238E27FC236}">
                  <a16:creationId xmlns:a16="http://schemas.microsoft.com/office/drawing/2014/main" id="{462EE300-60D6-43F0-80CF-A972CAC3809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28174" y="4469696"/>
              <a:ext cx="217284" cy="1436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2459978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LEAR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7">
            <a:extLst>
              <a:ext uri="{FF2B5EF4-FFF2-40B4-BE49-F238E27FC236}">
                <a16:creationId xmlns:a16="http://schemas.microsoft.com/office/drawing/2014/main" id="{DA6F988C-F9E9-488F-B04A-A6A5E348FB48}"/>
              </a:ext>
            </a:extLst>
          </p:cNvPr>
          <p:cNvSpPr/>
          <p:nvPr userDrawn="1"/>
        </p:nvSpPr>
        <p:spPr>
          <a:xfrm>
            <a:off x="0" y="0"/>
            <a:ext cx="12225338" cy="882193"/>
          </a:xfrm>
          <a:prstGeom prst="rect">
            <a:avLst/>
          </a:prstGeom>
          <a:solidFill>
            <a:srgbClr val="0032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272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FB711613-D936-4B0D-87EB-6F0E6CE9086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GB" altLang="en-US" noProof="0" dirty="0"/>
              <a:t>CLICK TO EDIT MASTER TITLE STYLE</a:t>
            </a:r>
            <a:endParaRPr lang="en-GB" noProof="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8D686FA-69F1-452F-8A03-7EBE0FAEF4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9600" y="882196"/>
            <a:ext cx="11764800" cy="532800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CB0AC2C-C495-9D4C-B412-174B5899FD6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31489" y="-216085"/>
            <a:ext cx="2093892" cy="1314000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FD03D16-060D-4760-9512-2863FE01A681}"/>
              </a:ext>
            </a:extLst>
          </p:cNvPr>
          <p:cNvCxnSpPr>
            <a:cxnSpLocks/>
          </p:cNvCxnSpPr>
          <p:nvPr userDrawn="1"/>
        </p:nvCxnSpPr>
        <p:spPr>
          <a:xfrm>
            <a:off x="221435" y="6422971"/>
            <a:ext cx="11736000" cy="0"/>
          </a:xfrm>
          <a:prstGeom prst="line">
            <a:avLst/>
          </a:prstGeom>
          <a:ln w="9525" cmpd="sng">
            <a:solidFill>
              <a:srgbClr val="00324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697317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EAR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C7C0E3E-0D11-4538-8949-D8211CDC6C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GB" noProof="0"/>
              <a:t>CLICK TO EDIT MASTER TITLE STYLE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0E7C54A7-24E4-4E66-907D-44DB138DAC0D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218860" y="882193"/>
            <a:ext cx="11764800" cy="532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altLang="en-US" noProof="0"/>
              <a:t>Click to edit Master text styles</a:t>
            </a:r>
          </a:p>
          <a:p>
            <a:pPr lvl="1"/>
            <a:r>
              <a:rPr lang="en-GB" altLang="en-US" noProof="0"/>
              <a:t>Second level</a:t>
            </a:r>
          </a:p>
          <a:p>
            <a:pPr lvl="2"/>
            <a:r>
              <a:rPr lang="en-GB" altLang="en-US" noProof="0"/>
              <a:t>Third level</a:t>
            </a:r>
          </a:p>
          <a:p>
            <a:pPr lvl="3"/>
            <a:r>
              <a:rPr lang="en-GB" altLang="en-US" noProof="0"/>
              <a:t>Fourth level</a:t>
            </a:r>
          </a:p>
          <a:p>
            <a:pPr lvl="4"/>
            <a:r>
              <a:rPr lang="en-GB" altLang="en-US" noProof="0"/>
              <a:t>Fifth level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A26AA14-B9DD-4FF8-8B2B-689FEBBACA1A}"/>
              </a:ext>
            </a:extLst>
          </p:cNvPr>
          <p:cNvCxnSpPr>
            <a:cxnSpLocks/>
          </p:cNvCxnSpPr>
          <p:nvPr userDrawn="1"/>
        </p:nvCxnSpPr>
        <p:spPr>
          <a:xfrm>
            <a:off x="221435" y="6422971"/>
            <a:ext cx="11736000" cy="0"/>
          </a:xfrm>
          <a:prstGeom prst="line">
            <a:avLst/>
          </a:prstGeom>
          <a:ln w="9525" cmpd="sng">
            <a:solidFill>
              <a:srgbClr val="00324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551859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EAR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C7C0E3E-0D11-4538-8949-D8211CDC6C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GB" noProof="0"/>
              <a:t>CLICK TO EDIT MASTER TITLE STYLE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0E7C54A7-24E4-4E66-907D-44DB138DAC0D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219600" y="882193"/>
            <a:ext cx="11764800" cy="532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altLang="en-US" noProof="0"/>
              <a:t>Click to edit Master text styles</a:t>
            </a:r>
          </a:p>
          <a:p>
            <a:pPr lvl="1"/>
            <a:r>
              <a:rPr lang="en-GB" altLang="en-US" noProof="0"/>
              <a:t>Second level</a:t>
            </a:r>
          </a:p>
          <a:p>
            <a:pPr lvl="2"/>
            <a:r>
              <a:rPr lang="en-GB" altLang="en-US" noProof="0"/>
              <a:t>Third level</a:t>
            </a:r>
          </a:p>
          <a:p>
            <a:pPr lvl="3"/>
            <a:r>
              <a:rPr lang="en-GB" altLang="en-US" noProof="0"/>
              <a:t>Fourth level</a:t>
            </a:r>
          </a:p>
          <a:p>
            <a:pPr lvl="4"/>
            <a:r>
              <a:rPr lang="en-GB" altLang="en-US" noProof="0"/>
              <a:t>Fifth level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DDE0A18-E398-40EE-9B5C-EFF1AB1879B0}"/>
              </a:ext>
            </a:extLst>
          </p:cNvPr>
          <p:cNvCxnSpPr>
            <a:cxnSpLocks/>
          </p:cNvCxnSpPr>
          <p:nvPr userDrawn="1"/>
        </p:nvCxnSpPr>
        <p:spPr>
          <a:xfrm>
            <a:off x="221435" y="6422971"/>
            <a:ext cx="11736000" cy="0"/>
          </a:xfrm>
          <a:prstGeom prst="line">
            <a:avLst/>
          </a:prstGeom>
          <a:ln w="9525" cmpd="sng">
            <a:solidFill>
              <a:srgbClr val="00324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54FC899-091E-48CC-B4A2-B442B733582F}"/>
              </a:ext>
            </a:extLst>
          </p:cNvPr>
          <p:cNvCxnSpPr/>
          <p:nvPr userDrawn="1"/>
        </p:nvCxnSpPr>
        <p:spPr>
          <a:xfrm>
            <a:off x="218262" y="882193"/>
            <a:ext cx="11768400" cy="0"/>
          </a:xfrm>
          <a:prstGeom prst="line">
            <a:avLst/>
          </a:prstGeom>
          <a:ln w="9525">
            <a:solidFill>
              <a:srgbClr val="00324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735113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EAR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C7C0E3E-0D11-4538-8949-D8211CDC6C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l">
              <a:defRPr>
                <a:solidFill>
                  <a:srgbClr val="003249"/>
                </a:solidFill>
              </a:defRPr>
            </a:lvl1pPr>
          </a:lstStyle>
          <a:p>
            <a:r>
              <a:rPr lang="en-GB" noProof="0" dirty="0"/>
              <a:t>CLICK TO EDIT MASTER TITLE STYLE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9A1B071-1AF1-4E5C-847C-81B99F1817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18859" y="1673225"/>
            <a:ext cx="5804673" cy="431800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302"/>
            </a:lvl6pPr>
            <a:lvl7pPr>
              <a:defRPr sz="1302"/>
            </a:lvl7pPr>
            <a:lvl8pPr>
              <a:defRPr sz="1302"/>
            </a:lvl8pPr>
            <a:lvl9pPr>
              <a:defRPr sz="1302"/>
            </a:lvl9pPr>
          </a:lstStyle>
          <a:p>
            <a:pPr lvl="0"/>
            <a:r>
              <a:rPr lang="en-US" noProof="0" dirty="0"/>
              <a:t>Click to edit </a:t>
            </a:r>
            <a:r>
              <a:rPr lang="en-GB" noProof="0" dirty="0"/>
              <a:t>Master</a:t>
            </a:r>
            <a:r>
              <a:rPr lang="en-US" noProof="0" dirty="0"/>
              <a:t> text styles</a:t>
            </a:r>
          </a:p>
          <a:p>
            <a:pPr lvl="1"/>
            <a:r>
              <a:rPr lang="en-GB" noProof="0" dirty="0"/>
              <a:t>Second</a:t>
            </a:r>
            <a:r>
              <a:rPr lang="en-US" noProof="0" dirty="0"/>
              <a:t> level</a:t>
            </a:r>
          </a:p>
          <a:p>
            <a:pPr lvl="2"/>
            <a:r>
              <a:rPr lang="en-US" noProof="0" dirty="0"/>
              <a:t>Third </a:t>
            </a:r>
            <a:r>
              <a:rPr lang="en-GB" noProof="0" dirty="0"/>
              <a:t>level</a:t>
            </a:r>
          </a:p>
          <a:p>
            <a:pPr lvl="3"/>
            <a:r>
              <a:rPr lang="en-GB" noProof="0" dirty="0"/>
              <a:t>Fourth</a:t>
            </a:r>
            <a:r>
              <a:rPr lang="en-US" noProof="0" dirty="0"/>
              <a:t> level</a:t>
            </a:r>
          </a:p>
          <a:p>
            <a:pPr lvl="4"/>
            <a:r>
              <a:rPr lang="en-GB" noProof="0" dirty="0"/>
              <a:t>Fifth</a:t>
            </a:r>
            <a:r>
              <a:rPr lang="en-US" noProof="0" dirty="0"/>
              <a:t> level</a:t>
            </a:r>
            <a:endParaRPr lang="en-GB" noProof="0" dirty="0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1FECB638-90E0-45FF-9E57-2E1BEA99D0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27279" y="1673225"/>
            <a:ext cx="5762854" cy="431800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302"/>
            </a:lvl6pPr>
            <a:lvl7pPr>
              <a:defRPr sz="1302"/>
            </a:lvl7pPr>
            <a:lvl8pPr>
              <a:defRPr sz="1302"/>
            </a:lvl8pPr>
            <a:lvl9pPr>
              <a:defRPr sz="1302"/>
            </a:lvl9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FE92DEE-E179-466F-A2E3-A937D4BD20BC}"/>
              </a:ext>
            </a:extLst>
          </p:cNvPr>
          <p:cNvCxnSpPr>
            <a:cxnSpLocks/>
          </p:cNvCxnSpPr>
          <p:nvPr userDrawn="1"/>
        </p:nvCxnSpPr>
        <p:spPr>
          <a:xfrm>
            <a:off x="221435" y="6422971"/>
            <a:ext cx="11736000" cy="0"/>
          </a:xfrm>
          <a:prstGeom prst="line">
            <a:avLst/>
          </a:prstGeom>
          <a:ln w="9525" cmpd="sng">
            <a:solidFill>
              <a:srgbClr val="00324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A69D56B-45C7-41CE-AF85-CFBD7346FBEF}"/>
              </a:ext>
            </a:extLst>
          </p:cNvPr>
          <p:cNvCxnSpPr/>
          <p:nvPr userDrawn="1"/>
        </p:nvCxnSpPr>
        <p:spPr>
          <a:xfrm>
            <a:off x="218262" y="882193"/>
            <a:ext cx="11768400" cy="0"/>
          </a:xfrm>
          <a:prstGeom prst="line">
            <a:avLst/>
          </a:prstGeom>
          <a:ln w="9525">
            <a:solidFill>
              <a:srgbClr val="00324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292598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EAR_COLOUR_BG1">
    <p:bg>
      <p:bgPr>
        <a:solidFill>
          <a:srgbClr val="E8E9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C7C0E3E-0D11-4538-8949-D8211CDC6C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GB" noProof="0"/>
              <a:t>CLICK TO EDIT MASTER TITLE STYLE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0E7C54A7-24E4-4E66-907D-44DB138DAC0D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219600" y="882000"/>
            <a:ext cx="11764800" cy="532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altLang="en-US" noProof="0"/>
              <a:t>Click to edit Master text styles</a:t>
            </a:r>
          </a:p>
          <a:p>
            <a:pPr lvl="1"/>
            <a:r>
              <a:rPr lang="en-GB" altLang="en-US" noProof="0"/>
              <a:t>Second level</a:t>
            </a:r>
          </a:p>
          <a:p>
            <a:pPr lvl="2"/>
            <a:r>
              <a:rPr lang="en-GB" altLang="en-US" noProof="0"/>
              <a:t>Third level</a:t>
            </a:r>
          </a:p>
          <a:p>
            <a:pPr lvl="3"/>
            <a:r>
              <a:rPr lang="en-GB" altLang="en-US" noProof="0"/>
              <a:t>Fourth level</a:t>
            </a:r>
          </a:p>
          <a:p>
            <a:pPr lvl="4"/>
            <a:r>
              <a:rPr lang="en-GB" altLang="en-US" noProof="0"/>
              <a:t>Fifth level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A993C77-CBED-4B2B-A114-59C4D8D6CE97}"/>
              </a:ext>
            </a:extLst>
          </p:cNvPr>
          <p:cNvCxnSpPr>
            <a:cxnSpLocks/>
          </p:cNvCxnSpPr>
          <p:nvPr userDrawn="1"/>
        </p:nvCxnSpPr>
        <p:spPr>
          <a:xfrm>
            <a:off x="221435" y="6422971"/>
            <a:ext cx="11736000" cy="0"/>
          </a:xfrm>
          <a:prstGeom prst="line">
            <a:avLst/>
          </a:prstGeom>
          <a:ln w="9525" cmpd="sng">
            <a:solidFill>
              <a:srgbClr val="00324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1B86A34-E450-424B-A07C-89D1870D3D25}"/>
              </a:ext>
            </a:extLst>
          </p:cNvPr>
          <p:cNvCxnSpPr/>
          <p:nvPr userDrawn="1"/>
        </p:nvCxnSpPr>
        <p:spPr>
          <a:xfrm>
            <a:off x="218262" y="882193"/>
            <a:ext cx="11768400" cy="0"/>
          </a:xfrm>
          <a:prstGeom prst="line">
            <a:avLst/>
          </a:prstGeom>
          <a:ln w="9525">
            <a:solidFill>
              <a:srgbClr val="00324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550020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LEAR_COLOUR_BG2">
    <p:bg>
      <p:bgPr>
        <a:solidFill>
          <a:srgbClr val="76C8A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C7C0E3E-0D11-4538-8949-D8211CDC6C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GB" noProof="0"/>
              <a:t>CLICK TO EDIT MASTER TITLE STYLE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8770F7F7-54D2-419E-ACE8-1E203802996C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218860" y="882000"/>
            <a:ext cx="11764800" cy="532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800">
                <a:solidFill>
                  <a:srgbClr val="006762"/>
                </a:solidFill>
              </a:defRPr>
            </a:lvl1pPr>
            <a:lvl2pPr>
              <a:defRPr sz="1800">
                <a:solidFill>
                  <a:srgbClr val="006762"/>
                </a:solidFill>
              </a:defRPr>
            </a:lvl2pPr>
            <a:lvl3pPr>
              <a:defRPr sz="1800">
                <a:solidFill>
                  <a:srgbClr val="006762"/>
                </a:solidFill>
              </a:defRPr>
            </a:lvl3pPr>
            <a:lvl4pPr>
              <a:defRPr sz="1800">
                <a:solidFill>
                  <a:srgbClr val="006762"/>
                </a:solidFill>
              </a:defRPr>
            </a:lvl4pPr>
            <a:lvl5pPr>
              <a:defRPr sz="1800">
                <a:solidFill>
                  <a:srgbClr val="006762"/>
                </a:solidFill>
              </a:defRPr>
            </a:lvl5pPr>
          </a:lstStyle>
          <a:p>
            <a:pPr lvl="0"/>
            <a:r>
              <a:rPr lang="en-GB" altLang="en-US" noProof="0"/>
              <a:t>Click to edit Master text styles</a:t>
            </a:r>
          </a:p>
          <a:p>
            <a:pPr lvl="1"/>
            <a:r>
              <a:rPr lang="en-GB" altLang="en-US" noProof="0"/>
              <a:t>Second level</a:t>
            </a:r>
          </a:p>
          <a:p>
            <a:pPr lvl="2"/>
            <a:r>
              <a:rPr lang="en-GB" altLang="en-US" noProof="0"/>
              <a:t>Third level</a:t>
            </a:r>
          </a:p>
          <a:p>
            <a:pPr lvl="3"/>
            <a:r>
              <a:rPr lang="en-GB" altLang="en-US" noProof="0"/>
              <a:t>Fourth level</a:t>
            </a:r>
          </a:p>
          <a:p>
            <a:pPr lvl="4"/>
            <a:r>
              <a:rPr lang="en-GB" altLang="en-US" noProof="0"/>
              <a:t>Fifth level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CE16786-8A3C-4C82-B63C-69D03B24564C}"/>
              </a:ext>
            </a:extLst>
          </p:cNvPr>
          <p:cNvCxnSpPr>
            <a:cxnSpLocks/>
          </p:cNvCxnSpPr>
          <p:nvPr userDrawn="1"/>
        </p:nvCxnSpPr>
        <p:spPr>
          <a:xfrm>
            <a:off x="221435" y="6422971"/>
            <a:ext cx="11736000" cy="0"/>
          </a:xfrm>
          <a:prstGeom prst="line">
            <a:avLst/>
          </a:prstGeom>
          <a:ln w="9525" cmpd="sng">
            <a:solidFill>
              <a:srgbClr val="00324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128B05E-06E9-4FF8-9E34-30F8C9AD5155}"/>
              </a:ext>
            </a:extLst>
          </p:cNvPr>
          <p:cNvCxnSpPr/>
          <p:nvPr userDrawn="1"/>
        </p:nvCxnSpPr>
        <p:spPr>
          <a:xfrm>
            <a:off x="218262" y="882193"/>
            <a:ext cx="11768400" cy="0"/>
          </a:xfrm>
          <a:prstGeom prst="line">
            <a:avLst/>
          </a:prstGeom>
          <a:ln w="9525">
            <a:solidFill>
              <a:srgbClr val="00324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811226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EAR_COLOUR_BG3">
    <p:bg>
      <p:bgPr>
        <a:solidFill>
          <a:srgbClr val="F166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C7C0E3E-0D11-4538-8949-D8211CDC6C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GB" noProof="0"/>
              <a:t>CLICK TO EDIT MASTER TITLE STYLE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424FBA6A-9B37-4307-AF0B-2FB195B99602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218860" y="882000"/>
            <a:ext cx="11764800" cy="532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800">
                <a:solidFill>
                  <a:srgbClr val="960136"/>
                </a:solidFill>
              </a:defRPr>
            </a:lvl1pPr>
            <a:lvl2pPr>
              <a:defRPr sz="1800">
                <a:solidFill>
                  <a:srgbClr val="960136"/>
                </a:solidFill>
              </a:defRPr>
            </a:lvl2pPr>
            <a:lvl3pPr>
              <a:defRPr sz="1800">
                <a:solidFill>
                  <a:srgbClr val="960136"/>
                </a:solidFill>
              </a:defRPr>
            </a:lvl3pPr>
            <a:lvl4pPr>
              <a:defRPr sz="1800">
                <a:solidFill>
                  <a:srgbClr val="960136"/>
                </a:solidFill>
              </a:defRPr>
            </a:lvl4pPr>
            <a:lvl5pPr>
              <a:defRPr sz="1800">
                <a:solidFill>
                  <a:srgbClr val="960136"/>
                </a:solidFill>
              </a:defRPr>
            </a:lvl5pPr>
          </a:lstStyle>
          <a:p>
            <a:pPr lvl="0"/>
            <a:r>
              <a:rPr lang="en-GB" altLang="en-US" noProof="0"/>
              <a:t>Click to edit Master text styles</a:t>
            </a:r>
          </a:p>
          <a:p>
            <a:pPr lvl="1"/>
            <a:r>
              <a:rPr lang="en-GB" altLang="en-US" noProof="0"/>
              <a:t>Second level</a:t>
            </a:r>
          </a:p>
          <a:p>
            <a:pPr lvl="2"/>
            <a:r>
              <a:rPr lang="en-GB" altLang="en-US" noProof="0"/>
              <a:t>Third level</a:t>
            </a:r>
          </a:p>
          <a:p>
            <a:pPr lvl="3"/>
            <a:r>
              <a:rPr lang="en-GB" altLang="en-US" noProof="0"/>
              <a:t>Fourth level</a:t>
            </a:r>
          </a:p>
          <a:p>
            <a:pPr lvl="4"/>
            <a:r>
              <a:rPr lang="en-GB" altLang="en-US" noProof="0"/>
              <a:t>Fifth level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8935B88-E3A5-4B18-A1DA-E525414B3B33}"/>
              </a:ext>
            </a:extLst>
          </p:cNvPr>
          <p:cNvCxnSpPr>
            <a:cxnSpLocks/>
          </p:cNvCxnSpPr>
          <p:nvPr userDrawn="1"/>
        </p:nvCxnSpPr>
        <p:spPr>
          <a:xfrm>
            <a:off x="221435" y="6422971"/>
            <a:ext cx="11736000" cy="0"/>
          </a:xfrm>
          <a:prstGeom prst="line">
            <a:avLst/>
          </a:prstGeom>
          <a:ln w="9525" cmpd="sng">
            <a:solidFill>
              <a:srgbClr val="00324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9DC6253-9DAC-40B0-A41B-C4BC48EE2683}"/>
              </a:ext>
            </a:extLst>
          </p:cNvPr>
          <p:cNvCxnSpPr/>
          <p:nvPr userDrawn="1"/>
        </p:nvCxnSpPr>
        <p:spPr>
          <a:xfrm>
            <a:off x="218262" y="882193"/>
            <a:ext cx="11768400" cy="0"/>
          </a:xfrm>
          <a:prstGeom prst="line">
            <a:avLst/>
          </a:prstGeom>
          <a:ln w="9525">
            <a:solidFill>
              <a:srgbClr val="00324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814464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EAR_COLOUR_BG4">
    <p:bg>
      <p:bgPr>
        <a:solidFill>
          <a:srgbClr val="FFCC4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BAD5E32-67F7-433E-80AC-7E81CA1D6C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GB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B7504A-25CB-4BBC-AA4B-1A27FA922557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218860" y="882192"/>
            <a:ext cx="11764800" cy="532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800">
                <a:solidFill>
                  <a:srgbClr val="A75534"/>
                </a:solidFill>
              </a:defRPr>
            </a:lvl1pPr>
            <a:lvl2pPr>
              <a:defRPr sz="1800">
                <a:solidFill>
                  <a:srgbClr val="A75534"/>
                </a:solidFill>
              </a:defRPr>
            </a:lvl2pPr>
            <a:lvl3pPr>
              <a:defRPr sz="1800">
                <a:solidFill>
                  <a:srgbClr val="A75534"/>
                </a:solidFill>
              </a:defRPr>
            </a:lvl3pPr>
            <a:lvl4pPr>
              <a:defRPr sz="1800">
                <a:solidFill>
                  <a:srgbClr val="A75534"/>
                </a:solidFill>
              </a:defRPr>
            </a:lvl4pPr>
            <a:lvl5pPr>
              <a:defRPr sz="1800">
                <a:solidFill>
                  <a:srgbClr val="A75534"/>
                </a:solidFill>
              </a:defRPr>
            </a:lvl5pPr>
          </a:lstStyle>
          <a:p>
            <a:pPr lvl="0"/>
            <a:r>
              <a:rPr lang="en-GB" altLang="en-US" noProof="0"/>
              <a:t>Click to edit Master text styles</a:t>
            </a:r>
          </a:p>
          <a:p>
            <a:pPr lvl="1"/>
            <a:r>
              <a:rPr lang="en-GB" altLang="en-US" noProof="0"/>
              <a:t>Second level</a:t>
            </a:r>
          </a:p>
          <a:p>
            <a:pPr lvl="2"/>
            <a:r>
              <a:rPr lang="en-GB" altLang="en-US" noProof="0"/>
              <a:t>Third level</a:t>
            </a:r>
          </a:p>
          <a:p>
            <a:pPr lvl="3"/>
            <a:r>
              <a:rPr lang="en-GB" altLang="en-US" noProof="0"/>
              <a:t>Fourth level</a:t>
            </a:r>
          </a:p>
          <a:p>
            <a:pPr lvl="4"/>
            <a:r>
              <a:rPr lang="en-GB" altLang="en-US" noProof="0"/>
              <a:t>Fifth level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3C96752-03D4-47C1-AF65-AB9BE9940335}"/>
              </a:ext>
            </a:extLst>
          </p:cNvPr>
          <p:cNvCxnSpPr>
            <a:cxnSpLocks/>
          </p:cNvCxnSpPr>
          <p:nvPr userDrawn="1"/>
        </p:nvCxnSpPr>
        <p:spPr>
          <a:xfrm>
            <a:off x="221435" y="6422971"/>
            <a:ext cx="11736000" cy="0"/>
          </a:xfrm>
          <a:prstGeom prst="line">
            <a:avLst/>
          </a:prstGeom>
          <a:ln w="9525" cmpd="sng">
            <a:solidFill>
              <a:srgbClr val="00324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99C38FE-3D95-4F29-9E13-19A29AD5EFC2}"/>
              </a:ext>
            </a:extLst>
          </p:cNvPr>
          <p:cNvCxnSpPr/>
          <p:nvPr userDrawn="1"/>
        </p:nvCxnSpPr>
        <p:spPr>
          <a:xfrm>
            <a:off x="218262" y="882193"/>
            <a:ext cx="11768400" cy="0"/>
          </a:xfrm>
          <a:prstGeom prst="line">
            <a:avLst/>
          </a:prstGeom>
          <a:ln w="9525">
            <a:solidFill>
              <a:srgbClr val="00324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376914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EAR_COLOUR_BG5">
    <p:bg>
      <p:bgPr>
        <a:solidFill>
          <a:srgbClr val="6DCF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BAD5E32-67F7-433E-80AC-7E81CA1D6C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GB" noProof="0"/>
              <a:t>CLICK TO EDIT MASTER TITLE STYLE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BA34D9EA-0CED-4E85-B2F0-17341F16C1AB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218860" y="882192"/>
            <a:ext cx="11764800" cy="532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800">
                <a:solidFill>
                  <a:srgbClr val="1E3378"/>
                </a:solidFill>
              </a:defRPr>
            </a:lvl1pPr>
            <a:lvl2pPr>
              <a:defRPr sz="1800">
                <a:solidFill>
                  <a:srgbClr val="1E3378"/>
                </a:solidFill>
              </a:defRPr>
            </a:lvl2pPr>
            <a:lvl3pPr>
              <a:defRPr sz="1800">
                <a:solidFill>
                  <a:srgbClr val="1E3378"/>
                </a:solidFill>
              </a:defRPr>
            </a:lvl3pPr>
            <a:lvl4pPr>
              <a:defRPr sz="1800">
                <a:solidFill>
                  <a:srgbClr val="1E3378"/>
                </a:solidFill>
              </a:defRPr>
            </a:lvl4pPr>
            <a:lvl5pPr>
              <a:defRPr sz="1800">
                <a:solidFill>
                  <a:srgbClr val="1E3378"/>
                </a:solidFill>
              </a:defRPr>
            </a:lvl5pPr>
          </a:lstStyle>
          <a:p>
            <a:pPr lvl="0"/>
            <a:r>
              <a:rPr lang="en-GB" altLang="en-US" noProof="0"/>
              <a:t>Click to edit Master text styles</a:t>
            </a:r>
          </a:p>
          <a:p>
            <a:pPr lvl="1"/>
            <a:r>
              <a:rPr lang="en-GB" altLang="en-US" noProof="0"/>
              <a:t>Second level</a:t>
            </a:r>
          </a:p>
          <a:p>
            <a:pPr lvl="2"/>
            <a:r>
              <a:rPr lang="en-GB" altLang="en-US" noProof="0"/>
              <a:t>Third level</a:t>
            </a:r>
          </a:p>
          <a:p>
            <a:pPr lvl="3"/>
            <a:r>
              <a:rPr lang="en-GB" altLang="en-US" noProof="0"/>
              <a:t>Fourth level</a:t>
            </a:r>
          </a:p>
          <a:p>
            <a:pPr lvl="4"/>
            <a:r>
              <a:rPr lang="en-GB" altLang="en-US" noProof="0"/>
              <a:t>Fifth level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F711926-946D-4031-95C0-4DF8DCFCC3F0}"/>
              </a:ext>
            </a:extLst>
          </p:cNvPr>
          <p:cNvCxnSpPr>
            <a:cxnSpLocks/>
          </p:cNvCxnSpPr>
          <p:nvPr userDrawn="1"/>
        </p:nvCxnSpPr>
        <p:spPr>
          <a:xfrm>
            <a:off x="221435" y="6422971"/>
            <a:ext cx="11736000" cy="0"/>
          </a:xfrm>
          <a:prstGeom prst="line">
            <a:avLst/>
          </a:prstGeom>
          <a:ln w="9525" cmpd="sng">
            <a:solidFill>
              <a:srgbClr val="00324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03F0612-5267-4585-B281-9C491C4E1A35}"/>
              </a:ext>
            </a:extLst>
          </p:cNvPr>
          <p:cNvCxnSpPr/>
          <p:nvPr userDrawn="1"/>
        </p:nvCxnSpPr>
        <p:spPr>
          <a:xfrm>
            <a:off x="218262" y="882193"/>
            <a:ext cx="11768400" cy="0"/>
          </a:xfrm>
          <a:prstGeom prst="line">
            <a:avLst/>
          </a:prstGeom>
          <a:ln w="9525">
            <a:solidFill>
              <a:srgbClr val="00324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173689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_CLOSING1">
    <p:bg>
      <p:bgPr>
        <a:solidFill>
          <a:srgbClr val="6DCF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2">
            <a:extLst>
              <a:ext uri="{FF2B5EF4-FFF2-40B4-BE49-F238E27FC236}">
                <a16:creationId xmlns:a16="http://schemas.microsoft.com/office/drawing/2014/main" id="{49F9D6BA-4369-4A77-B906-1DB3998CAEE6}"/>
              </a:ext>
            </a:extLst>
          </p:cNvPr>
          <p:cNvSpPr/>
          <p:nvPr userDrawn="1"/>
        </p:nvSpPr>
        <p:spPr>
          <a:xfrm>
            <a:off x="-369664" y="0"/>
            <a:ext cx="1259500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1D3BEF3-BA94-4314-8B5C-E1B50DD15057}"/>
              </a:ext>
            </a:extLst>
          </p:cNvPr>
          <p:cNvSpPr/>
          <p:nvPr userDrawn="1"/>
        </p:nvSpPr>
        <p:spPr>
          <a:xfrm flipH="1">
            <a:off x="4699115" y="2011304"/>
            <a:ext cx="2827109" cy="2819035"/>
          </a:xfrm>
          <a:prstGeom prst="rect">
            <a:avLst/>
          </a:prstGeom>
          <a:solidFill>
            <a:schemeClr val="bg1"/>
          </a:solidFill>
          <a:ln w="9525">
            <a:solidFill>
              <a:srgbClr val="0032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72" dirty="0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39F16787-8A53-41D0-B7DB-805E3E72C17B}"/>
              </a:ext>
            </a:extLst>
          </p:cNvPr>
          <p:cNvSpPr txBox="1">
            <a:spLocks/>
          </p:cNvSpPr>
          <p:nvPr userDrawn="1"/>
        </p:nvSpPr>
        <p:spPr>
          <a:xfrm>
            <a:off x="4699115" y="4524207"/>
            <a:ext cx="2820471" cy="314495"/>
          </a:xfrm>
          <a:prstGeom prst="rect">
            <a:avLst/>
          </a:prstGeom>
        </p:spPr>
        <p:txBody>
          <a:bodyPr vert="horz" lIns="66151" tIns="33076" rIns="66151" bIns="33076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GB" sz="1013" dirty="0">
              <a:solidFill>
                <a:srgbClr val="8197A6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C7BEF393-6511-46BA-9E6C-1CDE034CBF68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4699115" y="2041527"/>
            <a:ext cx="2827111" cy="235902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2140" b="0" baseline="0">
                <a:solidFill>
                  <a:srgbClr val="003249"/>
                </a:solidFill>
                <a:latin typeface="Arial" charset="0"/>
                <a:ea typeface="Arial" charset="0"/>
                <a:cs typeface="Arial" charset="0"/>
              </a:defRPr>
            </a:lvl1pPr>
            <a:lvl2pPr marL="330738" indent="0">
              <a:buNone/>
              <a:defRPr sz="1447" b="1"/>
            </a:lvl2pPr>
            <a:lvl3pPr marL="661477" indent="0">
              <a:buNone/>
              <a:defRPr sz="1302" b="1"/>
            </a:lvl3pPr>
            <a:lvl4pPr marL="992215" indent="0">
              <a:buNone/>
              <a:defRPr sz="1157" b="1"/>
            </a:lvl4pPr>
            <a:lvl5pPr marL="1322954" indent="0">
              <a:buNone/>
              <a:defRPr sz="1157" b="1"/>
            </a:lvl5pPr>
            <a:lvl6pPr marL="1653692" indent="0">
              <a:buNone/>
              <a:defRPr sz="1157" b="1"/>
            </a:lvl6pPr>
            <a:lvl7pPr marL="1984431" indent="0">
              <a:buNone/>
              <a:defRPr sz="1157" b="1"/>
            </a:lvl7pPr>
            <a:lvl8pPr marL="2315169" indent="0">
              <a:buNone/>
              <a:defRPr sz="1157" b="1"/>
            </a:lvl8pPr>
            <a:lvl9pPr marL="2645908" indent="0">
              <a:buNone/>
              <a:defRPr sz="1157" b="1"/>
            </a:lvl9pPr>
          </a:lstStyle>
          <a:p>
            <a:pPr lvl="0"/>
            <a:r>
              <a:rPr lang="en-GB" noProof="0" dirty="0"/>
              <a:t>Click to edit Master text styles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142739B0-932D-4E43-A871-586E86D63CDA}"/>
              </a:ext>
            </a:extLst>
          </p:cNvPr>
          <p:cNvSpPr txBox="1">
            <a:spLocks/>
          </p:cNvSpPr>
          <p:nvPr userDrawn="1"/>
        </p:nvSpPr>
        <p:spPr>
          <a:xfrm>
            <a:off x="4699115" y="1740025"/>
            <a:ext cx="2827111" cy="261521"/>
          </a:xfrm>
          <a:prstGeom prst="rect">
            <a:avLst/>
          </a:prstGeom>
        </p:spPr>
        <p:txBody>
          <a:bodyPr vert="horz" lIns="66151" tIns="33076" rIns="66151" bIns="33076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796" dirty="0">
                <a:solidFill>
                  <a:srgbClr val="8197A6"/>
                </a:solidFill>
                <a:latin typeface="Arial" charset="0"/>
                <a:ea typeface="Arial" charset="0"/>
                <a:cs typeface="Arial" charset="0"/>
              </a:rPr>
              <a:t>Produced by</a:t>
            </a:r>
            <a:endParaRPr lang="en-US" sz="796" dirty="0">
              <a:solidFill>
                <a:srgbClr val="8197A6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95EE1E9-8C9C-4791-ADEC-8A6CB2EB49B2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4699115" y="4406774"/>
            <a:ext cx="2827111" cy="42356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500" b="0" baseline="0">
                <a:solidFill>
                  <a:srgbClr val="003249"/>
                </a:solidFill>
                <a:latin typeface="Arial" charset="0"/>
                <a:ea typeface="Arial" charset="0"/>
                <a:cs typeface="Arial" charset="0"/>
              </a:defRPr>
            </a:lvl1pPr>
            <a:lvl2pPr marL="330738" indent="0">
              <a:buNone/>
              <a:defRPr sz="1447" b="1"/>
            </a:lvl2pPr>
            <a:lvl3pPr marL="661477" indent="0">
              <a:buNone/>
              <a:defRPr sz="1302" b="1"/>
            </a:lvl3pPr>
            <a:lvl4pPr marL="992215" indent="0">
              <a:buNone/>
              <a:defRPr sz="1157" b="1"/>
            </a:lvl4pPr>
            <a:lvl5pPr marL="1322954" indent="0">
              <a:buNone/>
              <a:defRPr sz="1157" b="1"/>
            </a:lvl5pPr>
            <a:lvl6pPr marL="1653692" indent="0">
              <a:buNone/>
              <a:defRPr sz="1157" b="1"/>
            </a:lvl6pPr>
            <a:lvl7pPr marL="1984431" indent="0">
              <a:buNone/>
              <a:defRPr sz="1157" b="1"/>
            </a:lvl7pPr>
            <a:lvl8pPr marL="2315169" indent="0">
              <a:buNone/>
              <a:defRPr sz="1157" b="1"/>
            </a:lvl8pPr>
            <a:lvl9pPr marL="2645908" indent="0">
              <a:buNone/>
              <a:defRPr sz="1157" b="1"/>
            </a:lvl9pPr>
          </a:lstStyle>
          <a:p>
            <a:pPr lvl="0"/>
            <a:r>
              <a:rPr lang="en-GB" noProof="0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357404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>
            <a:extLst>
              <a:ext uri="{FF2B5EF4-FFF2-40B4-BE49-F238E27FC236}">
                <a16:creationId xmlns:a16="http://schemas.microsoft.com/office/drawing/2014/main" id="{2AAC5E67-E08A-4CAC-8F4D-A2D8638C2BD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39" y="0"/>
            <a:ext cx="12192000" cy="6858000"/>
          </a:xfrm>
          <a:prstGeom prst="rect">
            <a:avLst/>
          </a:prstGeom>
        </p:spPr>
      </p:pic>
      <p:sp>
        <p:nvSpPr>
          <p:cNvPr id="34" name="Rectangle 38">
            <a:extLst>
              <a:ext uri="{FF2B5EF4-FFF2-40B4-BE49-F238E27FC236}">
                <a16:creationId xmlns:a16="http://schemas.microsoft.com/office/drawing/2014/main" id="{9C759BF4-95BD-4497-8F73-35566BC9CAF7}"/>
              </a:ext>
            </a:extLst>
          </p:cNvPr>
          <p:cNvSpPr/>
          <p:nvPr userDrawn="1"/>
        </p:nvSpPr>
        <p:spPr>
          <a:xfrm>
            <a:off x="-2" y="0"/>
            <a:ext cx="12225339" cy="6858000"/>
          </a:xfrm>
          <a:prstGeom prst="rect">
            <a:avLst/>
          </a:prstGeom>
          <a:solidFill>
            <a:srgbClr val="003249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lt1">
                  <a:alpha val="60000"/>
                </a:schemeClr>
              </a:solidFill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07D574C9-96B2-42EF-A9BC-D62E458D5C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altLang="en-US" noProof="0"/>
              <a:t>CLICK TO EDIT MASTER TITLE STYLE</a:t>
            </a:r>
            <a:endParaRPr lang="en-GB" noProof="0"/>
          </a:p>
        </p:txBody>
      </p:sp>
      <p:pic>
        <p:nvPicPr>
          <p:cNvPr id="32" name="Picture 58">
            <a:extLst>
              <a:ext uri="{FF2B5EF4-FFF2-40B4-BE49-F238E27FC236}">
                <a16:creationId xmlns:a16="http://schemas.microsoft.com/office/drawing/2014/main" id="{A9766FEA-5C39-42C1-9AEE-A80D8B6D13B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31489" y="-216085"/>
            <a:ext cx="2093892" cy="1314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009754-3A1E-461E-B289-FE7FC85C2E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9600" y="882000"/>
            <a:ext cx="11795828" cy="532800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4" name="Text Box 38">
            <a:extLst>
              <a:ext uri="{FF2B5EF4-FFF2-40B4-BE49-F238E27FC236}">
                <a16:creationId xmlns:a16="http://schemas.microsoft.com/office/drawing/2014/main" id="{CC8E513C-B257-4001-A64F-C4F555784E6F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8205939" y="6201716"/>
            <a:ext cx="3751495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rIns="0">
            <a:spAutoFit/>
          </a:bodyPr>
          <a:lstStyle/>
          <a:p>
            <a:pPr lvl="2" algn="r">
              <a:spcBef>
                <a:spcPct val="50000"/>
              </a:spcBef>
            </a:pPr>
            <a:fld id="{BBA2E11D-44E1-43DD-A173-928128880055}" type="slidenum">
              <a:rPr lang="en-GB" sz="800" noProof="1" smtClean="0">
                <a:solidFill>
                  <a:srgbClr val="8197A6"/>
                </a:solidFill>
                <a:latin typeface="Arial" charset="0"/>
                <a:ea typeface="Arial" charset="0"/>
                <a:cs typeface="Arial" charset="0"/>
              </a:rPr>
              <a:pPr lvl="2" algn="r">
                <a:spcBef>
                  <a:spcPct val="50000"/>
                </a:spcBef>
              </a:pPr>
              <a:t>‹#›</a:t>
            </a:fld>
            <a:endParaRPr lang="en-GB" sz="800" b="0" i="0" noProof="0">
              <a:solidFill>
                <a:srgbClr val="8197A6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275813CB-4394-43D3-A6B9-ACE26136B241}"/>
              </a:ext>
            </a:extLst>
          </p:cNvPr>
          <p:cNvCxnSpPr>
            <a:cxnSpLocks/>
          </p:cNvCxnSpPr>
          <p:nvPr userDrawn="1"/>
        </p:nvCxnSpPr>
        <p:spPr>
          <a:xfrm>
            <a:off x="221435" y="6422971"/>
            <a:ext cx="11736000" cy="0"/>
          </a:xfrm>
          <a:prstGeom prst="line">
            <a:avLst/>
          </a:prstGeom>
          <a:ln w="9525" cmpd="sng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325E3871-9DD3-4380-BBB0-9E0A8BFDF550}"/>
              </a:ext>
            </a:extLst>
          </p:cNvPr>
          <p:cNvCxnSpPr/>
          <p:nvPr userDrawn="1"/>
        </p:nvCxnSpPr>
        <p:spPr>
          <a:xfrm>
            <a:off x="218262" y="882193"/>
            <a:ext cx="11768400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3" name="Picture 5">
            <a:extLst>
              <a:ext uri="{FF2B5EF4-FFF2-40B4-BE49-F238E27FC236}">
                <a16:creationId xmlns:a16="http://schemas.microsoft.com/office/drawing/2014/main" id="{2361E30E-1C22-46B3-9AB9-AB1BC0D7C989}"/>
              </a:ext>
            </a:extLst>
          </p:cNvPr>
          <p:cNvPicPr>
            <a:picLocks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42800" y="6584400"/>
            <a:ext cx="1638000" cy="104400"/>
          </a:xfrm>
          <a:prstGeom prst="rect">
            <a:avLst/>
          </a:prstGeom>
        </p:spPr>
      </p:pic>
      <p:grpSp>
        <p:nvGrpSpPr>
          <p:cNvPr id="65" name="Group 64">
            <a:extLst>
              <a:ext uri="{FF2B5EF4-FFF2-40B4-BE49-F238E27FC236}">
                <a16:creationId xmlns:a16="http://schemas.microsoft.com/office/drawing/2014/main" id="{E8D55115-E300-4C62-8FC0-DAF5CC4587A0}"/>
              </a:ext>
            </a:extLst>
          </p:cNvPr>
          <p:cNvGrpSpPr/>
          <p:nvPr userDrawn="1"/>
        </p:nvGrpSpPr>
        <p:grpSpPr>
          <a:xfrm>
            <a:off x="226688" y="6569736"/>
            <a:ext cx="9628745" cy="144114"/>
            <a:chOff x="1076500" y="4469696"/>
            <a:chExt cx="9628745" cy="144114"/>
          </a:xfrm>
        </p:grpSpPr>
        <p:pic>
          <p:nvPicPr>
            <p:cNvPr id="66" name="Picture 65" descr="de.png">
              <a:extLst>
                <a:ext uri="{FF2B5EF4-FFF2-40B4-BE49-F238E27FC236}">
                  <a16:creationId xmlns:a16="http://schemas.microsoft.com/office/drawing/2014/main" id="{3A2D3FB7-0663-4332-9E64-0DC29289D09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650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67" name="Picture 66" descr="at.png">
              <a:extLst>
                <a:ext uri="{FF2B5EF4-FFF2-40B4-BE49-F238E27FC236}">
                  <a16:creationId xmlns:a16="http://schemas.microsoft.com/office/drawing/2014/main" id="{0A5C361A-7075-40D5-869F-42578275120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4764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68" name="Picture 67" descr="be.png">
              <a:extLst>
                <a:ext uri="{FF2B5EF4-FFF2-40B4-BE49-F238E27FC236}">
                  <a16:creationId xmlns:a16="http://schemas.microsoft.com/office/drawing/2014/main" id="{30D1C7D5-3A26-4869-AEA3-70DDF80C04C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1878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69" name="Picture 68" descr="dk.png">
              <a:extLst>
                <a:ext uri="{FF2B5EF4-FFF2-40B4-BE49-F238E27FC236}">
                  <a16:creationId xmlns:a16="http://schemas.microsoft.com/office/drawing/2014/main" id="{CF74F5E7-A2C6-4826-AFBC-D200DA92595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8992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0" name="Picture 69" descr="es.png">
              <a:extLst>
                <a:ext uri="{FF2B5EF4-FFF2-40B4-BE49-F238E27FC236}">
                  <a16:creationId xmlns:a16="http://schemas.microsoft.com/office/drawing/2014/main" id="{5EDC7AB3-C8D0-43B5-9035-F0BB26415AE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6106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1" name="Picture 70" descr="ee.png">
              <a:extLst>
                <a:ext uri="{FF2B5EF4-FFF2-40B4-BE49-F238E27FC236}">
                  <a16:creationId xmlns:a16="http://schemas.microsoft.com/office/drawing/2014/main" id="{0AB0990E-EF38-4425-9535-F6B74B28E70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3220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2" name="Picture 71" descr="fi.png">
              <a:extLst>
                <a:ext uri="{FF2B5EF4-FFF2-40B4-BE49-F238E27FC236}">
                  <a16:creationId xmlns:a16="http://schemas.microsoft.com/office/drawing/2014/main" id="{BF694668-1881-4A79-AD88-E8E5B419515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0334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3" name="Picture 72" descr="fr.png">
              <a:extLst>
                <a:ext uri="{FF2B5EF4-FFF2-40B4-BE49-F238E27FC236}">
                  <a16:creationId xmlns:a16="http://schemas.microsoft.com/office/drawing/2014/main" id="{EBB5110B-8D3A-4705-BCFA-B52D65B8F3E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7448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4" name="Picture 73" descr="gr.png">
              <a:extLst>
                <a:ext uri="{FF2B5EF4-FFF2-40B4-BE49-F238E27FC236}">
                  <a16:creationId xmlns:a16="http://schemas.microsoft.com/office/drawing/2014/main" id="{7154B8DE-5208-4FCF-AB9A-299AB0F5CD2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4562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5" name="Picture 74" descr="hu.png">
              <a:extLst>
                <a:ext uri="{FF2B5EF4-FFF2-40B4-BE49-F238E27FC236}">
                  <a16:creationId xmlns:a16="http://schemas.microsoft.com/office/drawing/2014/main" id="{162F05A1-A316-48C6-9935-55D3B495FF0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1676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6" name="Picture 75" descr="ie.png">
              <a:extLst>
                <a:ext uri="{FF2B5EF4-FFF2-40B4-BE49-F238E27FC236}">
                  <a16:creationId xmlns:a16="http://schemas.microsoft.com/office/drawing/2014/main" id="{1B2E26F5-301D-42D0-A317-B17B05D5B66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8790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7" name="Picture 76" descr="it.png">
              <a:extLst>
                <a:ext uri="{FF2B5EF4-FFF2-40B4-BE49-F238E27FC236}">
                  <a16:creationId xmlns:a16="http://schemas.microsoft.com/office/drawing/2014/main" id="{200B5B1E-8C87-4F65-B18A-D465866DC12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5904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8" name="Picture 77" descr="lu.png">
              <a:extLst>
                <a:ext uri="{FF2B5EF4-FFF2-40B4-BE49-F238E27FC236}">
                  <a16:creationId xmlns:a16="http://schemas.microsoft.com/office/drawing/2014/main" id="{45F8E913-ADAA-4F6D-B1B5-9370575678A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3018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9" name="Picture 78" descr="no.png">
              <a:extLst>
                <a:ext uri="{FF2B5EF4-FFF2-40B4-BE49-F238E27FC236}">
                  <a16:creationId xmlns:a16="http://schemas.microsoft.com/office/drawing/2014/main" id="{481C7432-655F-47F6-91B2-21C548B8F96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0132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0" name="Picture 79" descr="nl.png">
              <a:extLst>
                <a:ext uri="{FF2B5EF4-FFF2-40B4-BE49-F238E27FC236}">
                  <a16:creationId xmlns:a16="http://schemas.microsoft.com/office/drawing/2014/main" id="{7143E1FA-0A83-4873-A068-4366C5F68F6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7246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1" name="Picture 80" descr="pl.png">
              <a:extLst>
                <a:ext uri="{FF2B5EF4-FFF2-40B4-BE49-F238E27FC236}">
                  <a16:creationId xmlns:a16="http://schemas.microsoft.com/office/drawing/2014/main" id="{5B3E3611-4E15-44A5-A374-6BCE70982AA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4360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2" name="Picture 81" descr="pt.png">
              <a:extLst>
                <a:ext uri="{FF2B5EF4-FFF2-40B4-BE49-F238E27FC236}">
                  <a16:creationId xmlns:a16="http://schemas.microsoft.com/office/drawing/2014/main" id="{B466D96E-C287-4B02-B282-C975268B591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1474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3" name="Picture 82" descr="cz.png">
              <a:extLst>
                <a:ext uri="{FF2B5EF4-FFF2-40B4-BE49-F238E27FC236}">
                  <a16:creationId xmlns:a16="http://schemas.microsoft.com/office/drawing/2014/main" id="{068E19E8-D232-4DFC-90A7-D9D5064353E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8588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4" name="Picture 83" descr="ro.png">
              <a:extLst>
                <a:ext uri="{FF2B5EF4-FFF2-40B4-BE49-F238E27FC236}">
                  <a16:creationId xmlns:a16="http://schemas.microsoft.com/office/drawing/2014/main" id="{7D0F2267-2EA8-4F1B-893E-28CE0BA3549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5702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5" name="Picture 84" descr="se.png">
              <a:extLst>
                <a:ext uri="{FF2B5EF4-FFF2-40B4-BE49-F238E27FC236}">
                  <a16:creationId xmlns:a16="http://schemas.microsoft.com/office/drawing/2014/main" id="{4F302464-16FF-4BBE-A389-4F91530FADB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9930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6" name="Picture 85" descr="ch.png">
              <a:extLst>
                <a:ext uri="{FF2B5EF4-FFF2-40B4-BE49-F238E27FC236}">
                  <a16:creationId xmlns:a16="http://schemas.microsoft.com/office/drawing/2014/main" id="{C5972A17-0E47-44AC-B8A2-72CBDFB19F6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70442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7" name="Picture 86" descr="uk.png">
              <a:extLst>
                <a:ext uri="{FF2B5EF4-FFF2-40B4-BE49-F238E27FC236}">
                  <a16:creationId xmlns:a16="http://schemas.microsoft.com/office/drawing/2014/main" id="{A32A75CC-4798-4C78-B6AB-7E0C6631138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2816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8" name="Picture 87">
              <a:extLst>
                <a:ext uri="{FF2B5EF4-FFF2-40B4-BE49-F238E27FC236}">
                  <a16:creationId xmlns:a16="http://schemas.microsoft.com/office/drawing/2014/main" id="{65278B9B-6EA0-427B-B7F5-60F3508CF15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08598" y="4469696"/>
              <a:ext cx="216000" cy="144000"/>
            </a:xfrm>
            <a:prstGeom prst="rect">
              <a:avLst/>
            </a:prstGeom>
          </p:spPr>
        </p:pic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FB64FD23-85E8-41B6-8F60-171F7AF100C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9"/>
            <a:stretch>
              <a:fillRect/>
            </a:stretch>
          </p:blipFill>
          <p:spPr>
            <a:xfrm>
              <a:off x="9768386" y="4469696"/>
              <a:ext cx="216000" cy="144000"/>
            </a:xfrm>
            <a:prstGeom prst="rect">
              <a:avLst/>
            </a:prstGeom>
          </p:spPr>
        </p:pic>
        <p:pic>
          <p:nvPicPr>
            <p:cNvPr id="90" name="Picture 89" descr="ca.png">
              <a:extLst>
                <a:ext uri="{FF2B5EF4-FFF2-40B4-BE49-F238E27FC236}">
                  <a16:creationId xmlns:a16="http://schemas.microsoft.com/office/drawing/2014/main" id="{0ED49883-395B-456D-ABF8-7E62AFFD003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89245" y="4469696"/>
              <a:ext cx="216000" cy="142807"/>
            </a:xfrm>
            <a:prstGeom prst="rect">
              <a:avLst/>
            </a:prstGeom>
            <a:ln>
              <a:noFill/>
            </a:ln>
          </p:spPr>
        </p:pic>
        <p:pic>
          <p:nvPicPr>
            <p:cNvPr id="91" name="Picture 90" descr="si.png">
              <a:extLst>
                <a:ext uri="{FF2B5EF4-FFF2-40B4-BE49-F238E27FC236}">
                  <a16:creationId xmlns:a16="http://schemas.microsoft.com/office/drawing/2014/main" id="{A3094BC3-9A7C-43C9-8EB6-C7C6167CE20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28174" y="4469696"/>
              <a:ext cx="217284" cy="1436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3871545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F73144F-B6DA-43DE-8986-0AB5D2CDA4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000" y="154800"/>
            <a:ext cx="10108800" cy="565200"/>
          </a:xfrm>
        </p:spPr>
        <p:txBody>
          <a:bodyPr/>
          <a:lstStyle>
            <a:lvl1pPr algn="l">
              <a:defRPr sz="3000"/>
            </a:lvl1pPr>
          </a:lstStyle>
          <a:p>
            <a:r>
              <a:rPr lang="en-GB" noProof="0"/>
              <a:t>CLICK TO EDIT MASTER TITLE STYLE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B4E70818-9563-4F06-956D-FEFEF006586A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218262" y="882000"/>
            <a:ext cx="11764800" cy="532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altLang="en-US" noProof="0"/>
              <a:t>Click to edit Master text styles</a:t>
            </a:r>
          </a:p>
          <a:p>
            <a:pPr lvl="1"/>
            <a:r>
              <a:rPr lang="en-GB" altLang="en-US" noProof="0"/>
              <a:t>Second level</a:t>
            </a:r>
          </a:p>
          <a:p>
            <a:pPr lvl="2"/>
            <a:r>
              <a:rPr lang="en-GB" altLang="en-US" noProof="0"/>
              <a:t>Third level</a:t>
            </a:r>
          </a:p>
          <a:p>
            <a:pPr lvl="3"/>
            <a:r>
              <a:rPr lang="en-GB" altLang="en-US" noProof="0"/>
              <a:t>Fourth level</a:t>
            </a:r>
          </a:p>
          <a:p>
            <a:pPr lvl="4"/>
            <a:r>
              <a:rPr lang="en-GB" altLang="en-US" noProof="0"/>
              <a:t>Fifth level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61AD377-1350-4EFA-894B-5CEA5EA7AA40}"/>
              </a:ext>
            </a:extLst>
          </p:cNvPr>
          <p:cNvCxnSpPr>
            <a:cxnSpLocks/>
          </p:cNvCxnSpPr>
          <p:nvPr userDrawn="1"/>
        </p:nvCxnSpPr>
        <p:spPr>
          <a:xfrm>
            <a:off x="221435" y="6422971"/>
            <a:ext cx="11736000" cy="0"/>
          </a:xfrm>
          <a:prstGeom prst="line">
            <a:avLst/>
          </a:prstGeom>
          <a:ln w="9525" cmpd="sng">
            <a:solidFill>
              <a:srgbClr val="00324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06523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BG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>
            <a:extLst>
              <a:ext uri="{FF2B5EF4-FFF2-40B4-BE49-F238E27FC236}">
                <a16:creationId xmlns:a16="http://schemas.microsoft.com/office/drawing/2014/main" id="{179E19F2-F57B-45DE-B862-DD01F0612E3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939" y="-1"/>
            <a:ext cx="12191999" cy="6858001"/>
          </a:xfrm>
          <a:prstGeom prst="rect">
            <a:avLst/>
          </a:prstGeom>
        </p:spPr>
      </p:pic>
      <p:sp>
        <p:nvSpPr>
          <p:cNvPr id="34" name="Rectangle 38">
            <a:extLst>
              <a:ext uri="{FF2B5EF4-FFF2-40B4-BE49-F238E27FC236}">
                <a16:creationId xmlns:a16="http://schemas.microsoft.com/office/drawing/2014/main" id="{9C759BF4-95BD-4497-8F73-35566BC9CAF7}"/>
              </a:ext>
            </a:extLst>
          </p:cNvPr>
          <p:cNvSpPr/>
          <p:nvPr userDrawn="1"/>
        </p:nvSpPr>
        <p:spPr>
          <a:xfrm>
            <a:off x="-1" y="0"/>
            <a:ext cx="12222000" cy="6858000"/>
          </a:xfrm>
          <a:prstGeom prst="rect">
            <a:avLst/>
          </a:prstGeom>
          <a:solidFill>
            <a:srgbClr val="003249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lt1">
                  <a:alpha val="60000"/>
                </a:schemeClr>
              </a:solidFill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07D574C9-96B2-42EF-A9BC-D62E458D5C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altLang="en-US" noProof="0"/>
              <a:t>CLICK TO EDIT MASTER TITLE STYLE</a:t>
            </a:r>
            <a:endParaRPr lang="en-GB" noProof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009754-3A1E-461E-B289-FE7FC85C2E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9600" y="882000"/>
            <a:ext cx="11764800" cy="532800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pic>
        <p:nvPicPr>
          <p:cNvPr id="32" name="Picture 58">
            <a:extLst>
              <a:ext uri="{FF2B5EF4-FFF2-40B4-BE49-F238E27FC236}">
                <a16:creationId xmlns:a16="http://schemas.microsoft.com/office/drawing/2014/main" id="{A9766FEA-5C39-42C1-9AEE-A80D8B6D13B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31489" y="-216085"/>
            <a:ext cx="2093892" cy="1314000"/>
          </a:xfrm>
          <a:prstGeom prst="rect">
            <a:avLst/>
          </a:prstGeom>
        </p:spPr>
      </p:pic>
      <p:sp>
        <p:nvSpPr>
          <p:cNvPr id="5" name="Text Box 38">
            <a:extLst>
              <a:ext uri="{FF2B5EF4-FFF2-40B4-BE49-F238E27FC236}">
                <a16:creationId xmlns:a16="http://schemas.microsoft.com/office/drawing/2014/main" id="{7EAA3B37-8161-430C-A74C-2E26E270DE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8205939" y="6201716"/>
            <a:ext cx="3751495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rIns="0">
            <a:spAutoFit/>
          </a:bodyPr>
          <a:lstStyle/>
          <a:p>
            <a:pPr lvl="2" algn="r">
              <a:spcBef>
                <a:spcPct val="50000"/>
              </a:spcBef>
            </a:pPr>
            <a:fld id="{BBA2E11D-44E1-43DD-A173-928128880055}" type="slidenum">
              <a:rPr lang="en-GB" sz="800" noProof="1" smtClean="0">
                <a:solidFill>
                  <a:srgbClr val="8197A6"/>
                </a:solidFill>
                <a:latin typeface="Arial" charset="0"/>
                <a:ea typeface="Arial" charset="0"/>
                <a:cs typeface="Arial" charset="0"/>
              </a:rPr>
              <a:pPr lvl="2" algn="r">
                <a:spcBef>
                  <a:spcPct val="50000"/>
                </a:spcBef>
              </a:pPr>
              <a:t>‹#›</a:t>
            </a:fld>
            <a:endParaRPr lang="en-GB" sz="800" b="0" i="0" noProof="0">
              <a:solidFill>
                <a:srgbClr val="8197A6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5880B0D-A6A8-4687-98E2-A96E60FA37AA}"/>
              </a:ext>
            </a:extLst>
          </p:cNvPr>
          <p:cNvCxnSpPr>
            <a:cxnSpLocks/>
          </p:cNvCxnSpPr>
          <p:nvPr userDrawn="1"/>
        </p:nvCxnSpPr>
        <p:spPr>
          <a:xfrm>
            <a:off x="221435" y="6422971"/>
            <a:ext cx="11736000" cy="0"/>
          </a:xfrm>
          <a:prstGeom prst="line">
            <a:avLst/>
          </a:prstGeom>
          <a:ln w="9525" cmpd="sng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049C1B0E-6D53-4CDD-9145-B0B42CF57C06}"/>
              </a:ext>
            </a:extLst>
          </p:cNvPr>
          <p:cNvCxnSpPr/>
          <p:nvPr userDrawn="1"/>
        </p:nvCxnSpPr>
        <p:spPr>
          <a:xfrm>
            <a:off x="218262" y="882193"/>
            <a:ext cx="11768400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Picture 5">
            <a:extLst>
              <a:ext uri="{FF2B5EF4-FFF2-40B4-BE49-F238E27FC236}">
                <a16:creationId xmlns:a16="http://schemas.microsoft.com/office/drawing/2014/main" id="{3656F8C5-B6A5-414F-86D9-8C977E5C1BBD}"/>
              </a:ext>
            </a:extLst>
          </p:cNvPr>
          <p:cNvPicPr>
            <a:picLocks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42800" y="6584400"/>
            <a:ext cx="1638000" cy="104400"/>
          </a:xfrm>
          <a:prstGeom prst="rect">
            <a:avLst/>
          </a:prstGeom>
        </p:spPr>
      </p:pic>
      <p:grpSp>
        <p:nvGrpSpPr>
          <p:cNvPr id="65" name="Group 64">
            <a:extLst>
              <a:ext uri="{FF2B5EF4-FFF2-40B4-BE49-F238E27FC236}">
                <a16:creationId xmlns:a16="http://schemas.microsoft.com/office/drawing/2014/main" id="{824A6F2E-499F-4179-9EC8-ADB2837A33D9}"/>
              </a:ext>
            </a:extLst>
          </p:cNvPr>
          <p:cNvGrpSpPr/>
          <p:nvPr userDrawn="1"/>
        </p:nvGrpSpPr>
        <p:grpSpPr>
          <a:xfrm>
            <a:off x="226688" y="6569736"/>
            <a:ext cx="9628745" cy="144114"/>
            <a:chOff x="1076500" y="4469696"/>
            <a:chExt cx="9628745" cy="144114"/>
          </a:xfrm>
        </p:grpSpPr>
        <p:pic>
          <p:nvPicPr>
            <p:cNvPr id="66" name="Picture 65" descr="de.png">
              <a:extLst>
                <a:ext uri="{FF2B5EF4-FFF2-40B4-BE49-F238E27FC236}">
                  <a16:creationId xmlns:a16="http://schemas.microsoft.com/office/drawing/2014/main" id="{8AC9C86D-B62E-46E9-BE11-C6B19FFD952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650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67" name="Picture 66" descr="at.png">
              <a:extLst>
                <a:ext uri="{FF2B5EF4-FFF2-40B4-BE49-F238E27FC236}">
                  <a16:creationId xmlns:a16="http://schemas.microsoft.com/office/drawing/2014/main" id="{D397A8D6-8F60-41F0-BDF0-19A4B3E8002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4764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68" name="Picture 67" descr="be.png">
              <a:extLst>
                <a:ext uri="{FF2B5EF4-FFF2-40B4-BE49-F238E27FC236}">
                  <a16:creationId xmlns:a16="http://schemas.microsoft.com/office/drawing/2014/main" id="{3FCF9C25-908C-44C3-AF65-73E12D9EA60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1878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69" name="Picture 68" descr="dk.png">
              <a:extLst>
                <a:ext uri="{FF2B5EF4-FFF2-40B4-BE49-F238E27FC236}">
                  <a16:creationId xmlns:a16="http://schemas.microsoft.com/office/drawing/2014/main" id="{9D4E5A34-4555-42CA-8BBD-28A87C36E7B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8992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0" name="Picture 69" descr="es.png">
              <a:extLst>
                <a:ext uri="{FF2B5EF4-FFF2-40B4-BE49-F238E27FC236}">
                  <a16:creationId xmlns:a16="http://schemas.microsoft.com/office/drawing/2014/main" id="{81596E02-F950-401B-850E-DD0EA9DDD8C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6106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1" name="Picture 70" descr="ee.png">
              <a:extLst>
                <a:ext uri="{FF2B5EF4-FFF2-40B4-BE49-F238E27FC236}">
                  <a16:creationId xmlns:a16="http://schemas.microsoft.com/office/drawing/2014/main" id="{CEFAD938-4A60-4058-AA17-BBCB185516E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3220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2" name="Picture 71" descr="fi.png">
              <a:extLst>
                <a:ext uri="{FF2B5EF4-FFF2-40B4-BE49-F238E27FC236}">
                  <a16:creationId xmlns:a16="http://schemas.microsoft.com/office/drawing/2014/main" id="{6E250798-541D-4558-827D-109D0FBF438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0334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3" name="Picture 72" descr="fr.png">
              <a:extLst>
                <a:ext uri="{FF2B5EF4-FFF2-40B4-BE49-F238E27FC236}">
                  <a16:creationId xmlns:a16="http://schemas.microsoft.com/office/drawing/2014/main" id="{EE6AC83F-B457-4A80-A60A-C42A44AEE75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7448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4" name="Picture 73" descr="gr.png">
              <a:extLst>
                <a:ext uri="{FF2B5EF4-FFF2-40B4-BE49-F238E27FC236}">
                  <a16:creationId xmlns:a16="http://schemas.microsoft.com/office/drawing/2014/main" id="{099580BB-5C78-4224-8D9C-EF3F18086E5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4562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5" name="Picture 74" descr="hu.png">
              <a:extLst>
                <a:ext uri="{FF2B5EF4-FFF2-40B4-BE49-F238E27FC236}">
                  <a16:creationId xmlns:a16="http://schemas.microsoft.com/office/drawing/2014/main" id="{2F2CD515-2FA0-4F5E-9E50-DC59EADF545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1676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6" name="Picture 75" descr="ie.png">
              <a:extLst>
                <a:ext uri="{FF2B5EF4-FFF2-40B4-BE49-F238E27FC236}">
                  <a16:creationId xmlns:a16="http://schemas.microsoft.com/office/drawing/2014/main" id="{DA8FEC92-4100-4C98-A497-9F861AEDFFE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8790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7" name="Picture 76" descr="it.png">
              <a:extLst>
                <a:ext uri="{FF2B5EF4-FFF2-40B4-BE49-F238E27FC236}">
                  <a16:creationId xmlns:a16="http://schemas.microsoft.com/office/drawing/2014/main" id="{81A00392-BC85-4A0E-85C7-17DC1E9DF50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5904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8" name="Picture 77" descr="lu.png">
              <a:extLst>
                <a:ext uri="{FF2B5EF4-FFF2-40B4-BE49-F238E27FC236}">
                  <a16:creationId xmlns:a16="http://schemas.microsoft.com/office/drawing/2014/main" id="{5A547A21-19AB-46CD-AFFF-520C4E3E88D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3018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9" name="Picture 78" descr="no.png">
              <a:extLst>
                <a:ext uri="{FF2B5EF4-FFF2-40B4-BE49-F238E27FC236}">
                  <a16:creationId xmlns:a16="http://schemas.microsoft.com/office/drawing/2014/main" id="{4F704F76-5224-4450-8C28-A921944A8BC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0132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0" name="Picture 79" descr="nl.png">
              <a:extLst>
                <a:ext uri="{FF2B5EF4-FFF2-40B4-BE49-F238E27FC236}">
                  <a16:creationId xmlns:a16="http://schemas.microsoft.com/office/drawing/2014/main" id="{21498D78-44A1-4191-A9BF-C5F6E89057C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7246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1" name="Picture 80" descr="pl.png">
              <a:extLst>
                <a:ext uri="{FF2B5EF4-FFF2-40B4-BE49-F238E27FC236}">
                  <a16:creationId xmlns:a16="http://schemas.microsoft.com/office/drawing/2014/main" id="{22F5459F-0785-4698-81BD-DD7DA33A4B3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4360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2" name="Picture 81" descr="pt.png">
              <a:extLst>
                <a:ext uri="{FF2B5EF4-FFF2-40B4-BE49-F238E27FC236}">
                  <a16:creationId xmlns:a16="http://schemas.microsoft.com/office/drawing/2014/main" id="{A80FE92C-07C7-48C1-BA48-1EB1EF862D6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1474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3" name="Picture 82" descr="cz.png">
              <a:extLst>
                <a:ext uri="{FF2B5EF4-FFF2-40B4-BE49-F238E27FC236}">
                  <a16:creationId xmlns:a16="http://schemas.microsoft.com/office/drawing/2014/main" id="{7326B5E7-9B76-4BC4-B0C8-8201F338027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8588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4" name="Picture 83" descr="ro.png">
              <a:extLst>
                <a:ext uri="{FF2B5EF4-FFF2-40B4-BE49-F238E27FC236}">
                  <a16:creationId xmlns:a16="http://schemas.microsoft.com/office/drawing/2014/main" id="{41E63BF8-F679-4BEB-A9B3-1D6A8DAD374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5702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5" name="Picture 84" descr="se.png">
              <a:extLst>
                <a:ext uri="{FF2B5EF4-FFF2-40B4-BE49-F238E27FC236}">
                  <a16:creationId xmlns:a16="http://schemas.microsoft.com/office/drawing/2014/main" id="{1558586F-3FF4-42C8-8E98-099FD5D15F3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9930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6" name="Picture 85" descr="ch.png">
              <a:extLst>
                <a:ext uri="{FF2B5EF4-FFF2-40B4-BE49-F238E27FC236}">
                  <a16:creationId xmlns:a16="http://schemas.microsoft.com/office/drawing/2014/main" id="{93AA7F26-FDD2-4EED-8632-A7AAD3D2627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70442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7" name="Picture 86" descr="uk.png">
              <a:extLst>
                <a:ext uri="{FF2B5EF4-FFF2-40B4-BE49-F238E27FC236}">
                  <a16:creationId xmlns:a16="http://schemas.microsoft.com/office/drawing/2014/main" id="{E89CE908-9120-403F-90E7-1F438A222F9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2816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8" name="Picture 87">
              <a:extLst>
                <a:ext uri="{FF2B5EF4-FFF2-40B4-BE49-F238E27FC236}">
                  <a16:creationId xmlns:a16="http://schemas.microsoft.com/office/drawing/2014/main" id="{463647C2-3C37-4A97-B159-5CC270498C6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08598" y="4469696"/>
              <a:ext cx="216000" cy="144000"/>
            </a:xfrm>
            <a:prstGeom prst="rect">
              <a:avLst/>
            </a:prstGeom>
          </p:spPr>
        </p:pic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F428E392-263C-4544-A45B-6B9213A5757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9"/>
            <a:stretch>
              <a:fillRect/>
            </a:stretch>
          </p:blipFill>
          <p:spPr>
            <a:xfrm>
              <a:off x="9768386" y="4469696"/>
              <a:ext cx="216000" cy="144000"/>
            </a:xfrm>
            <a:prstGeom prst="rect">
              <a:avLst/>
            </a:prstGeom>
          </p:spPr>
        </p:pic>
        <p:pic>
          <p:nvPicPr>
            <p:cNvPr id="90" name="Picture 89" descr="ca.png">
              <a:extLst>
                <a:ext uri="{FF2B5EF4-FFF2-40B4-BE49-F238E27FC236}">
                  <a16:creationId xmlns:a16="http://schemas.microsoft.com/office/drawing/2014/main" id="{C6E614C2-34A4-4FC0-8838-D859B77E7C7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89245" y="4469696"/>
              <a:ext cx="216000" cy="142807"/>
            </a:xfrm>
            <a:prstGeom prst="rect">
              <a:avLst/>
            </a:prstGeom>
            <a:ln>
              <a:noFill/>
            </a:ln>
          </p:spPr>
        </p:pic>
        <p:pic>
          <p:nvPicPr>
            <p:cNvPr id="91" name="Picture 90" descr="si.png">
              <a:extLst>
                <a:ext uri="{FF2B5EF4-FFF2-40B4-BE49-F238E27FC236}">
                  <a16:creationId xmlns:a16="http://schemas.microsoft.com/office/drawing/2014/main" id="{85B20524-2426-421B-BEE2-91AF7467106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28174" y="4469696"/>
              <a:ext cx="217284" cy="1436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276598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37" hidden="1">
            <a:extLst>
              <a:ext uri="{FF2B5EF4-FFF2-40B4-BE49-F238E27FC236}">
                <a16:creationId xmlns:a16="http://schemas.microsoft.com/office/drawing/2014/main" id="{978F2107-068F-4327-9136-6EB3073A4403}"/>
              </a:ext>
            </a:extLst>
          </p:cNvPr>
          <p:cNvGrpSpPr/>
          <p:nvPr userDrawn="1"/>
        </p:nvGrpSpPr>
        <p:grpSpPr>
          <a:xfrm>
            <a:off x="443470" y="3456849"/>
            <a:ext cx="11852806" cy="2970388"/>
            <a:chOff x="442260" y="3600153"/>
            <a:chExt cx="11820483" cy="2970388"/>
          </a:xfrm>
        </p:grpSpPr>
        <p:cxnSp>
          <p:nvCxnSpPr>
            <p:cNvPr id="7" name="Straight Connector 38">
              <a:extLst>
                <a:ext uri="{FF2B5EF4-FFF2-40B4-BE49-F238E27FC236}">
                  <a16:creationId xmlns:a16="http://schemas.microsoft.com/office/drawing/2014/main" id="{B5909EFF-FFE7-4DCA-BB35-2930538F8575}"/>
                </a:ext>
              </a:extLst>
            </p:cNvPr>
            <p:cNvCxnSpPr/>
            <p:nvPr userDrawn="1"/>
          </p:nvCxnSpPr>
          <p:spPr>
            <a:xfrm flipV="1">
              <a:off x="9302285" y="3600153"/>
              <a:ext cx="2960458" cy="2963259"/>
            </a:xfrm>
            <a:prstGeom prst="line">
              <a:avLst/>
            </a:prstGeom>
            <a:ln w="1270">
              <a:gradFill>
                <a:gsLst>
                  <a:gs pos="89000">
                    <a:srgbClr val="003249">
                      <a:alpha val="0"/>
                    </a:srgbClr>
                  </a:gs>
                  <a:gs pos="0">
                    <a:srgbClr val="335E6F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39">
              <a:extLst>
                <a:ext uri="{FF2B5EF4-FFF2-40B4-BE49-F238E27FC236}">
                  <a16:creationId xmlns:a16="http://schemas.microsoft.com/office/drawing/2014/main" id="{BBF66BD5-8EBB-4321-AEA7-778A769BCD0F}"/>
                </a:ext>
              </a:extLst>
            </p:cNvPr>
            <p:cNvCxnSpPr/>
            <p:nvPr userDrawn="1"/>
          </p:nvCxnSpPr>
          <p:spPr>
            <a:xfrm flipV="1">
              <a:off x="8773056" y="3600153"/>
              <a:ext cx="2960458" cy="2963259"/>
            </a:xfrm>
            <a:prstGeom prst="line">
              <a:avLst/>
            </a:prstGeom>
            <a:ln w="1270">
              <a:gradFill>
                <a:gsLst>
                  <a:gs pos="89000">
                    <a:srgbClr val="003249">
                      <a:alpha val="0"/>
                    </a:srgbClr>
                  </a:gs>
                  <a:gs pos="0">
                    <a:srgbClr val="335E6F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40">
              <a:extLst>
                <a:ext uri="{FF2B5EF4-FFF2-40B4-BE49-F238E27FC236}">
                  <a16:creationId xmlns:a16="http://schemas.microsoft.com/office/drawing/2014/main" id="{B6105F55-6F73-4EAC-A6FE-341C1EDD082D}"/>
                </a:ext>
              </a:extLst>
            </p:cNvPr>
            <p:cNvCxnSpPr/>
            <p:nvPr userDrawn="1"/>
          </p:nvCxnSpPr>
          <p:spPr>
            <a:xfrm flipV="1">
              <a:off x="8235524" y="3600153"/>
              <a:ext cx="2960458" cy="2963259"/>
            </a:xfrm>
            <a:prstGeom prst="line">
              <a:avLst/>
            </a:prstGeom>
            <a:ln w="1270">
              <a:gradFill>
                <a:gsLst>
                  <a:gs pos="89000">
                    <a:srgbClr val="003249">
                      <a:alpha val="0"/>
                    </a:srgbClr>
                  </a:gs>
                  <a:gs pos="0">
                    <a:srgbClr val="335E6F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41">
              <a:extLst>
                <a:ext uri="{FF2B5EF4-FFF2-40B4-BE49-F238E27FC236}">
                  <a16:creationId xmlns:a16="http://schemas.microsoft.com/office/drawing/2014/main" id="{231C4A1D-0D18-4C45-8CD2-9B482D211697}"/>
                </a:ext>
              </a:extLst>
            </p:cNvPr>
            <p:cNvCxnSpPr/>
            <p:nvPr userDrawn="1"/>
          </p:nvCxnSpPr>
          <p:spPr>
            <a:xfrm flipV="1">
              <a:off x="7866030" y="3600153"/>
              <a:ext cx="2960458" cy="2963259"/>
            </a:xfrm>
            <a:prstGeom prst="line">
              <a:avLst/>
            </a:prstGeom>
            <a:ln w="1270">
              <a:gradFill>
                <a:gsLst>
                  <a:gs pos="89000">
                    <a:srgbClr val="003249">
                      <a:alpha val="0"/>
                    </a:srgbClr>
                  </a:gs>
                  <a:gs pos="0">
                    <a:srgbClr val="335E6F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42">
              <a:extLst>
                <a:ext uri="{FF2B5EF4-FFF2-40B4-BE49-F238E27FC236}">
                  <a16:creationId xmlns:a16="http://schemas.microsoft.com/office/drawing/2014/main" id="{887B699A-26D9-4993-847C-C919922EE7EC}"/>
                </a:ext>
              </a:extLst>
            </p:cNvPr>
            <p:cNvCxnSpPr/>
            <p:nvPr userDrawn="1"/>
          </p:nvCxnSpPr>
          <p:spPr>
            <a:xfrm flipV="1">
              <a:off x="7498863" y="3600153"/>
              <a:ext cx="2960458" cy="2963259"/>
            </a:xfrm>
            <a:prstGeom prst="line">
              <a:avLst/>
            </a:prstGeom>
            <a:ln w="1270">
              <a:gradFill>
                <a:gsLst>
                  <a:gs pos="89000">
                    <a:srgbClr val="003249">
                      <a:alpha val="0"/>
                    </a:srgbClr>
                  </a:gs>
                  <a:gs pos="0">
                    <a:srgbClr val="335E6F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43">
              <a:extLst>
                <a:ext uri="{FF2B5EF4-FFF2-40B4-BE49-F238E27FC236}">
                  <a16:creationId xmlns:a16="http://schemas.microsoft.com/office/drawing/2014/main" id="{2861B340-F5C1-4BA1-BA98-8D650473066B}"/>
                </a:ext>
              </a:extLst>
            </p:cNvPr>
            <p:cNvCxnSpPr/>
            <p:nvPr userDrawn="1"/>
          </p:nvCxnSpPr>
          <p:spPr>
            <a:xfrm flipV="1">
              <a:off x="7127208" y="3600153"/>
              <a:ext cx="2960458" cy="2963259"/>
            </a:xfrm>
            <a:prstGeom prst="line">
              <a:avLst/>
            </a:prstGeom>
            <a:ln w="1270">
              <a:gradFill>
                <a:gsLst>
                  <a:gs pos="89000">
                    <a:srgbClr val="003249">
                      <a:alpha val="0"/>
                    </a:srgbClr>
                  </a:gs>
                  <a:gs pos="0">
                    <a:srgbClr val="335E6F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44">
              <a:extLst>
                <a:ext uri="{FF2B5EF4-FFF2-40B4-BE49-F238E27FC236}">
                  <a16:creationId xmlns:a16="http://schemas.microsoft.com/office/drawing/2014/main" id="{C3568F9F-131F-4452-A304-F5E5399BCD8C}"/>
                </a:ext>
              </a:extLst>
            </p:cNvPr>
            <p:cNvCxnSpPr/>
            <p:nvPr userDrawn="1"/>
          </p:nvCxnSpPr>
          <p:spPr>
            <a:xfrm flipV="1">
              <a:off x="6758651" y="3600153"/>
              <a:ext cx="2960458" cy="2963259"/>
            </a:xfrm>
            <a:prstGeom prst="line">
              <a:avLst/>
            </a:prstGeom>
            <a:ln w="1270">
              <a:gradFill>
                <a:gsLst>
                  <a:gs pos="89000">
                    <a:srgbClr val="003249">
                      <a:alpha val="0"/>
                    </a:srgbClr>
                  </a:gs>
                  <a:gs pos="0">
                    <a:srgbClr val="335E6F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45">
              <a:extLst>
                <a:ext uri="{FF2B5EF4-FFF2-40B4-BE49-F238E27FC236}">
                  <a16:creationId xmlns:a16="http://schemas.microsoft.com/office/drawing/2014/main" id="{CF836D01-B716-45B7-86B0-7412F0310BC3}"/>
                </a:ext>
              </a:extLst>
            </p:cNvPr>
            <p:cNvCxnSpPr/>
            <p:nvPr userDrawn="1"/>
          </p:nvCxnSpPr>
          <p:spPr>
            <a:xfrm flipV="1">
              <a:off x="6389469" y="3600153"/>
              <a:ext cx="2960458" cy="2963259"/>
            </a:xfrm>
            <a:prstGeom prst="line">
              <a:avLst/>
            </a:prstGeom>
            <a:ln w="1270">
              <a:gradFill>
                <a:gsLst>
                  <a:gs pos="89000">
                    <a:srgbClr val="003249">
                      <a:alpha val="0"/>
                    </a:srgbClr>
                  </a:gs>
                  <a:gs pos="0">
                    <a:srgbClr val="335E6F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46">
              <a:extLst>
                <a:ext uri="{FF2B5EF4-FFF2-40B4-BE49-F238E27FC236}">
                  <a16:creationId xmlns:a16="http://schemas.microsoft.com/office/drawing/2014/main" id="{456D7560-3022-407D-A56A-387D1CF7CBBE}"/>
                </a:ext>
              </a:extLst>
            </p:cNvPr>
            <p:cNvCxnSpPr/>
            <p:nvPr userDrawn="1"/>
          </p:nvCxnSpPr>
          <p:spPr>
            <a:xfrm flipV="1">
              <a:off x="6009868" y="3607282"/>
              <a:ext cx="2960458" cy="2963259"/>
            </a:xfrm>
            <a:prstGeom prst="line">
              <a:avLst/>
            </a:prstGeom>
            <a:ln w="1270">
              <a:gradFill>
                <a:gsLst>
                  <a:gs pos="89000">
                    <a:srgbClr val="003249">
                      <a:alpha val="0"/>
                    </a:srgbClr>
                  </a:gs>
                  <a:gs pos="0">
                    <a:srgbClr val="335E6F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47">
              <a:extLst>
                <a:ext uri="{FF2B5EF4-FFF2-40B4-BE49-F238E27FC236}">
                  <a16:creationId xmlns:a16="http://schemas.microsoft.com/office/drawing/2014/main" id="{C7A0A529-063D-45DD-8385-C74DBDC59E7E}"/>
                </a:ext>
              </a:extLst>
            </p:cNvPr>
            <p:cNvCxnSpPr/>
            <p:nvPr userDrawn="1"/>
          </p:nvCxnSpPr>
          <p:spPr>
            <a:xfrm flipV="1">
              <a:off x="5643989" y="3600153"/>
              <a:ext cx="2960458" cy="2963259"/>
            </a:xfrm>
            <a:prstGeom prst="line">
              <a:avLst/>
            </a:prstGeom>
            <a:ln w="1270">
              <a:gradFill>
                <a:gsLst>
                  <a:gs pos="89000">
                    <a:srgbClr val="003249">
                      <a:alpha val="0"/>
                    </a:srgbClr>
                  </a:gs>
                  <a:gs pos="0">
                    <a:srgbClr val="335E6F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48">
              <a:extLst>
                <a:ext uri="{FF2B5EF4-FFF2-40B4-BE49-F238E27FC236}">
                  <a16:creationId xmlns:a16="http://schemas.microsoft.com/office/drawing/2014/main" id="{A931E34D-B55F-40AD-83AF-7163B7D714F7}"/>
                </a:ext>
              </a:extLst>
            </p:cNvPr>
            <p:cNvCxnSpPr/>
            <p:nvPr userDrawn="1"/>
          </p:nvCxnSpPr>
          <p:spPr>
            <a:xfrm flipV="1">
              <a:off x="5269261" y="3600153"/>
              <a:ext cx="2960458" cy="2963259"/>
            </a:xfrm>
            <a:prstGeom prst="line">
              <a:avLst/>
            </a:prstGeom>
            <a:ln w="1270">
              <a:gradFill>
                <a:gsLst>
                  <a:gs pos="89000">
                    <a:srgbClr val="003249">
                      <a:alpha val="0"/>
                    </a:srgbClr>
                  </a:gs>
                  <a:gs pos="0">
                    <a:srgbClr val="335E6F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49">
              <a:extLst>
                <a:ext uri="{FF2B5EF4-FFF2-40B4-BE49-F238E27FC236}">
                  <a16:creationId xmlns:a16="http://schemas.microsoft.com/office/drawing/2014/main" id="{85C0AB43-36CD-4E1C-BBD6-F6E40C7E2D07}"/>
                </a:ext>
              </a:extLst>
            </p:cNvPr>
            <p:cNvCxnSpPr/>
            <p:nvPr userDrawn="1"/>
          </p:nvCxnSpPr>
          <p:spPr>
            <a:xfrm flipV="1">
              <a:off x="4889660" y="3600153"/>
              <a:ext cx="2960458" cy="2963259"/>
            </a:xfrm>
            <a:prstGeom prst="line">
              <a:avLst/>
            </a:prstGeom>
            <a:ln w="1270">
              <a:gradFill>
                <a:gsLst>
                  <a:gs pos="89000">
                    <a:srgbClr val="003249">
                      <a:alpha val="0"/>
                    </a:srgbClr>
                  </a:gs>
                  <a:gs pos="0">
                    <a:srgbClr val="335E6F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50">
              <a:extLst>
                <a:ext uri="{FF2B5EF4-FFF2-40B4-BE49-F238E27FC236}">
                  <a16:creationId xmlns:a16="http://schemas.microsoft.com/office/drawing/2014/main" id="{78CD91FC-28C9-4AC7-87D2-3236ADA79432}"/>
                </a:ext>
              </a:extLst>
            </p:cNvPr>
            <p:cNvCxnSpPr/>
            <p:nvPr userDrawn="1"/>
          </p:nvCxnSpPr>
          <p:spPr>
            <a:xfrm flipV="1">
              <a:off x="4523327" y="3600153"/>
              <a:ext cx="2960458" cy="2963259"/>
            </a:xfrm>
            <a:prstGeom prst="line">
              <a:avLst/>
            </a:prstGeom>
            <a:ln w="1270">
              <a:gradFill>
                <a:gsLst>
                  <a:gs pos="89000">
                    <a:srgbClr val="003249">
                      <a:alpha val="0"/>
                    </a:srgbClr>
                  </a:gs>
                  <a:gs pos="0">
                    <a:srgbClr val="335E6F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51">
              <a:extLst>
                <a:ext uri="{FF2B5EF4-FFF2-40B4-BE49-F238E27FC236}">
                  <a16:creationId xmlns:a16="http://schemas.microsoft.com/office/drawing/2014/main" id="{43CC5094-48A5-4786-A10E-9CE8FDA8F34F}"/>
                </a:ext>
              </a:extLst>
            </p:cNvPr>
            <p:cNvCxnSpPr/>
            <p:nvPr userDrawn="1"/>
          </p:nvCxnSpPr>
          <p:spPr>
            <a:xfrm flipV="1">
              <a:off x="4155926" y="3600153"/>
              <a:ext cx="2960458" cy="2963259"/>
            </a:xfrm>
            <a:prstGeom prst="line">
              <a:avLst/>
            </a:prstGeom>
            <a:ln w="1270">
              <a:gradFill>
                <a:gsLst>
                  <a:gs pos="89000">
                    <a:srgbClr val="003249">
                      <a:alpha val="0"/>
                    </a:srgbClr>
                  </a:gs>
                  <a:gs pos="0">
                    <a:srgbClr val="335E6F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52">
              <a:extLst>
                <a:ext uri="{FF2B5EF4-FFF2-40B4-BE49-F238E27FC236}">
                  <a16:creationId xmlns:a16="http://schemas.microsoft.com/office/drawing/2014/main" id="{B1CF75A4-9F1F-48F6-AFDA-C7897F2C1B55}"/>
                </a:ext>
              </a:extLst>
            </p:cNvPr>
            <p:cNvCxnSpPr/>
            <p:nvPr userDrawn="1"/>
          </p:nvCxnSpPr>
          <p:spPr>
            <a:xfrm flipV="1">
              <a:off x="3786582" y="3600153"/>
              <a:ext cx="2960458" cy="2963259"/>
            </a:xfrm>
            <a:prstGeom prst="line">
              <a:avLst/>
            </a:prstGeom>
            <a:ln w="1270">
              <a:gradFill>
                <a:gsLst>
                  <a:gs pos="89000">
                    <a:srgbClr val="003249">
                      <a:alpha val="0"/>
                    </a:srgbClr>
                  </a:gs>
                  <a:gs pos="0">
                    <a:srgbClr val="335E6F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53">
              <a:extLst>
                <a:ext uri="{FF2B5EF4-FFF2-40B4-BE49-F238E27FC236}">
                  <a16:creationId xmlns:a16="http://schemas.microsoft.com/office/drawing/2014/main" id="{D8B3EC32-3BCC-4CF3-A8AB-D5695C387FB1}"/>
                </a:ext>
              </a:extLst>
            </p:cNvPr>
            <p:cNvCxnSpPr/>
            <p:nvPr userDrawn="1"/>
          </p:nvCxnSpPr>
          <p:spPr>
            <a:xfrm flipV="1">
              <a:off x="3420490" y="3600153"/>
              <a:ext cx="2960458" cy="2963259"/>
            </a:xfrm>
            <a:prstGeom prst="line">
              <a:avLst/>
            </a:prstGeom>
            <a:ln w="1270">
              <a:gradFill>
                <a:gsLst>
                  <a:gs pos="89000">
                    <a:srgbClr val="003249">
                      <a:alpha val="0"/>
                    </a:srgbClr>
                  </a:gs>
                  <a:gs pos="0">
                    <a:srgbClr val="335E6F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54">
              <a:extLst>
                <a:ext uri="{FF2B5EF4-FFF2-40B4-BE49-F238E27FC236}">
                  <a16:creationId xmlns:a16="http://schemas.microsoft.com/office/drawing/2014/main" id="{646D2636-826F-4188-AECD-8E9F547C330E}"/>
                </a:ext>
              </a:extLst>
            </p:cNvPr>
            <p:cNvCxnSpPr/>
            <p:nvPr userDrawn="1"/>
          </p:nvCxnSpPr>
          <p:spPr>
            <a:xfrm flipV="1">
              <a:off x="3051095" y="3600153"/>
              <a:ext cx="2960458" cy="2963259"/>
            </a:xfrm>
            <a:prstGeom prst="line">
              <a:avLst/>
            </a:prstGeom>
            <a:ln w="1270">
              <a:gradFill>
                <a:gsLst>
                  <a:gs pos="89000">
                    <a:srgbClr val="003249">
                      <a:alpha val="0"/>
                    </a:srgbClr>
                  </a:gs>
                  <a:gs pos="0">
                    <a:srgbClr val="335E6F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55">
              <a:extLst>
                <a:ext uri="{FF2B5EF4-FFF2-40B4-BE49-F238E27FC236}">
                  <a16:creationId xmlns:a16="http://schemas.microsoft.com/office/drawing/2014/main" id="{D5190618-4665-4F2E-8844-020AD30239F6}"/>
                </a:ext>
              </a:extLst>
            </p:cNvPr>
            <p:cNvCxnSpPr/>
            <p:nvPr userDrawn="1"/>
          </p:nvCxnSpPr>
          <p:spPr>
            <a:xfrm flipV="1">
              <a:off x="2674287" y="3600153"/>
              <a:ext cx="2960458" cy="2963259"/>
            </a:xfrm>
            <a:prstGeom prst="line">
              <a:avLst/>
            </a:prstGeom>
            <a:ln w="1270">
              <a:gradFill>
                <a:gsLst>
                  <a:gs pos="89000">
                    <a:srgbClr val="003249">
                      <a:alpha val="0"/>
                    </a:srgbClr>
                  </a:gs>
                  <a:gs pos="0">
                    <a:srgbClr val="335E6F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56">
              <a:extLst>
                <a:ext uri="{FF2B5EF4-FFF2-40B4-BE49-F238E27FC236}">
                  <a16:creationId xmlns:a16="http://schemas.microsoft.com/office/drawing/2014/main" id="{E501E497-7672-440E-967B-911C1D6B4B10}"/>
                </a:ext>
              </a:extLst>
            </p:cNvPr>
            <p:cNvCxnSpPr/>
            <p:nvPr userDrawn="1"/>
          </p:nvCxnSpPr>
          <p:spPr>
            <a:xfrm flipV="1">
              <a:off x="2308530" y="3600153"/>
              <a:ext cx="2960458" cy="2963259"/>
            </a:xfrm>
            <a:prstGeom prst="line">
              <a:avLst/>
            </a:prstGeom>
            <a:ln w="1270">
              <a:gradFill>
                <a:gsLst>
                  <a:gs pos="89000">
                    <a:srgbClr val="003249">
                      <a:alpha val="0"/>
                    </a:srgbClr>
                  </a:gs>
                  <a:gs pos="0">
                    <a:srgbClr val="335E6F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57">
              <a:extLst>
                <a:ext uri="{FF2B5EF4-FFF2-40B4-BE49-F238E27FC236}">
                  <a16:creationId xmlns:a16="http://schemas.microsoft.com/office/drawing/2014/main" id="{8A688C29-83E0-4CC9-A8C5-B6B30A57710C}"/>
                </a:ext>
              </a:extLst>
            </p:cNvPr>
            <p:cNvCxnSpPr/>
            <p:nvPr userDrawn="1"/>
          </p:nvCxnSpPr>
          <p:spPr>
            <a:xfrm flipV="1">
              <a:off x="1931070" y="3600153"/>
              <a:ext cx="2960458" cy="2963259"/>
            </a:xfrm>
            <a:prstGeom prst="line">
              <a:avLst/>
            </a:prstGeom>
            <a:ln w="1270">
              <a:gradFill>
                <a:gsLst>
                  <a:gs pos="89000">
                    <a:srgbClr val="003249">
                      <a:alpha val="0"/>
                    </a:srgbClr>
                  </a:gs>
                  <a:gs pos="0">
                    <a:srgbClr val="335E6F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58">
              <a:extLst>
                <a:ext uri="{FF2B5EF4-FFF2-40B4-BE49-F238E27FC236}">
                  <a16:creationId xmlns:a16="http://schemas.microsoft.com/office/drawing/2014/main" id="{8D3348AE-2C08-472A-92E4-12BF79B738D1}"/>
                </a:ext>
              </a:extLst>
            </p:cNvPr>
            <p:cNvCxnSpPr/>
            <p:nvPr userDrawn="1"/>
          </p:nvCxnSpPr>
          <p:spPr>
            <a:xfrm flipV="1">
              <a:off x="1558445" y="3600153"/>
              <a:ext cx="2960458" cy="2963259"/>
            </a:xfrm>
            <a:prstGeom prst="line">
              <a:avLst/>
            </a:prstGeom>
            <a:ln w="1270">
              <a:gradFill>
                <a:gsLst>
                  <a:gs pos="89000">
                    <a:srgbClr val="003249">
                      <a:alpha val="0"/>
                    </a:srgbClr>
                  </a:gs>
                  <a:gs pos="0">
                    <a:srgbClr val="335E6F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59">
              <a:extLst>
                <a:ext uri="{FF2B5EF4-FFF2-40B4-BE49-F238E27FC236}">
                  <a16:creationId xmlns:a16="http://schemas.microsoft.com/office/drawing/2014/main" id="{D93531AE-9D57-49CA-BC46-F7384685F786}"/>
                </a:ext>
              </a:extLst>
            </p:cNvPr>
            <p:cNvCxnSpPr/>
            <p:nvPr userDrawn="1"/>
          </p:nvCxnSpPr>
          <p:spPr>
            <a:xfrm flipV="1">
              <a:off x="1188389" y="3600153"/>
              <a:ext cx="2960458" cy="2963259"/>
            </a:xfrm>
            <a:prstGeom prst="line">
              <a:avLst/>
            </a:prstGeom>
            <a:ln w="1270">
              <a:gradFill>
                <a:gsLst>
                  <a:gs pos="89000">
                    <a:srgbClr val="003249">
                      <a:alpha val="0"/>
                    </a:srgbClr>
                  </a:gs>
                  <a:gs pos="0">
                    <a:srgbClr val="335E6F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60">
              <a:extLst>
                <a:ext uri="{FF2B5EF4-FFF2-40B4-BE49-F238E27FC236}">
                  <a16:creationId xmlns:a16="http://schemas.microsoft.com/office/drawing/2014/main" id="{6130565B-76F2-434C-8896-54E337D6B462}"/>
                </a:ext>
              </a:extLst>
            </p:cNvPr>
            <p:cNvCxnSpPr/>
            <p:nvPr userDrawn="1"/>
          </p:nvCxnSpPr>
          <p:spPr>
            <a:xfrm flipV="1">
              <a:off x="814086" y="3600153"/>
              <a:ext cx="2960458" cy="2963259"/>
            </a:xfrm>
            <a:prstGeom prst="line">
              <a:avLst/>
            </a:prstGeom>
            <a:ln w="1270">
              <a:gradFill>
                <a:gsLst>
                  <a:gs pos="89000">
                    <a:srgbClr val="003249">
                      <a:alpha val="0"/>
                    </a:srgbClr>
                  </a:gs>
                  <a:gs pos="0">
                    <a:srgbClr val="335E6F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61">
              <a:extLst>
                <a:ext uri="{FF2B5EF4-FFF2-40B4-BE49-F238E27FC236}">
                  <a16:creationId xmlns:a16="http://schemas.microsoft.com/office/drawing/2014/main" id="{A0D45B84-40CC-46CF-ACE4-C3A1732817B3}"/>
                </a:ext>
              </a:extLst>
            </p:cNvPr>
            <p:cNvCxnSpPr/>
            <p:nvPr userDrawn="1"/>
          </p:nvCxnSpPr>
          <p:spPr>
            <a:xfrm flipV="1">
              <a:off x="442260" y="3600153"/>
              <a:ext cx="2960458" cy="2963259"/>
            </a:xfrm>
            <a:prstGeom prst="line">
              <a:avLst/>
            </a:prstGeom>
            <a:ln w="1270">
              <a:gradFill>
                <a:gsLst>
                  <a:gs pos="89000">
                    <a:srgbClr val="003249">
                      <a:alpha val="0"/>
                    </a:srgbClr>
                  </a:gs>
                  <a:gs pos="0">
                    <a:srgbClr val="335E6F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07D574C9-96B2-42EF-A9BC-D62E458D5C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altLang="en-US" noProof="0" dirty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009754-3A1E-461E-B289-FE7FC85C2E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9600" y="882000"/>
            <a:ext cx="11764800" cy="532800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GB" noProof="0" dirty="0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D47A283E-2E94-448F-92E5-2474B2498001}"/>
              </a:ext>
            </a:extLst>
          </p:cNvPr>
          <p:cNvCxnSpPr/>
          <p:nvPr userDrawn="1"/>
        </p:nvCxnSpPr>
        <p:spPr>
          <a:xfrm>
            <a:off x="218262" y="882193"/>
            <a:ext cx="11768400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52785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3D3CCAE-5E68-40B7-96F4-1867CB3C21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altLang="en-US" noProof="0" dirty="0"/>
              <a:t>CLICK TO EDIT MASTER TITLE STYLE</a:t>
            </a:r>
            <a:endParaRPr lang="en-GB" noProof="0" dirty="0"/>
          </a:p>
        </p:txBody>
      </p:sp>
      <p:graphicFrame>
        <p:nvGraphicFramePr>
          <p:cNvPr id="3" name="Chart 62">
            <a:extLst>
              <a:ext uri="{FF2B5EF4-FFF2-40B4-BE49-F238E27FC236}">
                <a16:creationId xmlns:a16="http://schemas.microsoft.com/office/drawing/2014/main" id="{F74DFCCB-83DE-47F4-9FF3-8FAEE5BF92D8}"/>
              </a:ext>
            </a:extLst>
          </p:cNvPr>
          <p:cNvGraphicFramePr/>
          <p:nvPr userDrawn="1"/>
        </p:nvGraphicFramePr>
        <p:xfrm>
          <a:off x="279036" y="1321782"/>
          <a:ext cx="11656060" cy="462389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6" name="Chart 62">
            <a:extLst>
              <a:ext uri="{FF2B5EF4-FFF2-40B4-BE49-F238E27FC236}">
                <a16:creationId xmlns:a16="http://schemas.microsoft.com/office/drawing/2014/main" id="{1D3688BC-A29F-4FC4-A11A-398FE4188E1F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1776204199"/>
              </p:ext>
            </p:extLst>
          </p:nvPr>
        </p:nvGraphicFramePr>
        <p:xfrm>
          <a:off x="278274" y="1348840"/>
          <a:ext cx="11624275" cy="471855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D8F5593-453E-4297-89C3-AF572A2F008F}"/>
              </a:ext>
            </a:extLst>
          </p:cNvPr>
          <p:cNvCxnSpPr/>
          <p:nvPr userDrawn="1"/>
        </p:nvCxnSpPr>
        <p:spPr>
          <a:xfrm>
            <a:off x="218262" y="882193"/>
            <a:ext cx="11768400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5189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repeatCount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300"/>
                                        <p:tgtEl>
                                          <p:spTgt spid="3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22" presetClass="entr" presetSubtype="4" repeatCount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6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"/>
                            </p:stCondLst>
                            <p:childTnLst>
                              <p:par>
                                <p:cTn id="13" presetID="22" presetClass="entr" presetSubtype="4" repeatCount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300"/>
                                        <p:tgtEl>
                                          <p:spTgt spid="6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900"/>
                            </p:stCondLst>
                            <p:childTnLst>
                              <p:par>
                                <p:cTn id="17" presetID="22" presetClass="entr" presetSubtype="4" repeatCount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300"/>
                                        <p:tgtEl>
                                          <p:spTgt spid="6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00"/>
                            </p:stCondLst>
                            <p:childTnLst>
                              <p:par>
                                <p:cTn id="21" presetID="22" presetClass="entr" presetSubtype="4" repeatCount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300"/>
                                        <p:tgtEl>
                                          <p:spTgt spid="6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22" presetClass="entr" presetSubtype="4" repeatCount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300"/>
                                        <p:tgtEl>
                                          <p:spTgt spid="6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800"/>
                            </p:stCondLst>
                            <p:childTnLst>
                              <p:par>
                                <p:cTn id="29" presetID="22" presetClass="entr" presetSubtype="4" repeatCount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-4" categoryIdx="4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300"/>
                                        <p:tgtEl>
                                          <p:spTgt spid="6">
                                            <p:graphicEl>
                                              <a:chart seriesIdx="-4" categoryIdx="4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100"/>
                            </p:stCondLst>
                            <p:childTnLst>
                              <p:par>
                                <p:cTn id="33" presetID="22" presetClass="entr" presetSubtype="4" repeatCount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-4" categoryIdx="5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300"/>
                                        <p:tgtEl>
                                          <p:spTgt spid="6">
                                            <p:graphicEl>
                                              <a:chart seriesIdx="-4" categoryIdx="5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400"/>
                            </p:stCondLst>
                            <p:childTnLst>
                              <p:par>
                                <p:cTn id="37" presetID="22" presetClass="entr" presetSubtype="4" repeatCount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-4" categoryIdx="6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300"/>
                                        <p:tgtEl>
                                          <p:spTgt spid="6">
                                            <p:graphicEl>
                                              <a:chart seriesIdx="-4" categoryIdx="6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700"/>
                            </p:stCondLst>
                            <p:childTnLst>
                              <p:par>
                                <p:cTn id="41" presetID="22" presetClass="entr" presetSubtype="4" repeatCount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-4" categoryIdx="7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300"/>
                                        <p:tgtEl>
                                          <p:spTgt spid="6">
                                            <p:graphicEl>
                                              <a:chart seriesIdx="-4" categoryIdx="7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000"/>
                            </p:stCondLst>
                            <p:childTnLst>
                              <p:par>
                                <p:cTn id="45" presetID="22" presetClass="entr" presetSubtype="4" repeatCount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-4" categoryIdx="8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300"/>
                                        <p:tgtEl>
                                          <p:spTgt spid="6">
                                            <p:graphicEl>
                                              <a:chart seriesIdx="-4" categoryIdx="8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300"/>
                            </p:stCondLst>
                            <p:childTnLst>
                              <p:par>
                                <p:cTn id="49" presetID="22" presetClass="entr" presetSubtype="4" repeatCount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-4" categoryIdx="9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300"/>
                                        <p:tgtEl>
                                          <p:spTgt spid="6">
                                            <p:graphicEl>
                                              <a:chart seriesIdx="-4" categoryIdx="9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600"/>
                            </p:stCondLst>
                            <p:childTnLst>
                              <p:par>
                                <p:cTn id="53" presetID="22" presetClass="entr" presetSubtype="4" repeatCount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-4" categoryIdx="1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300"/>
                                        <p:tgtEl>
                                          <p:spTgt spid="6">
                                            <p:graphicEl>
                                              <a:chart seriesIdx="-4" categoryIdx="1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900"/>
                            </p:stCondLst>
                            <p:childTnLst>
                              <p:par>
                                <p:cTn id="57" presetID="22" presetClass="entr" presetSubtype="4" repeatCount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-4" categoryIdx="1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300"/>
                                        <p:tgtEl>
                                          <p:spTgt spid="6">
                                            <p:graphicEl>
                                              <a:chart seriesIdx="-4" categoryIdx="11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200"/>
                            </p:stCondLst>
                            <p:childTnLst>
                              <p:par>
                                <p:cTn id="61" presetID="22" presetClass="entr" presetSubtype="4" repeatCount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-4" categoryIdx="1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300"/>
                                        <p:tgtEl>
                                          <p:spTgt spid="6">
                                            <p:graphicEl>
                                              <a:chart seriesIdx="-4" categoryIdx="12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4500"/>
                            </p:stCondLst>
                            <p:childTnLst>
                              <p:par>
                                <p:cTn id="65" presetID="22" presetClass="entr" presetSubtype="4" repeatCount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-4" categoryIdx="1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300"/>
                                        <p:tgtEl>
                                          <p:spTgt spid="6">
                                            <p:graphicEl>
                                              <a:chart seriesIdx="-4" categoryIdx="13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4800"/>
                            </p:stCondLst>
                            <p:childTnLst>
                              <p:par>
                                <p:cTn id="69" presetID="22" presetClass="entr" presetSubtype="4" repeatCount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-4" categoryIdx="14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300"/>
                                        <p:tgtEl>
                                          <p:spTgt spid="6">
                                            <p:graphicEl>
                                              <a:chart seriesIdx="-4" categoryIdx="14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100"/>
                            </p:stCondLst>
                            <p:childTnLst>
                              <p:par>
                                <p:cTn id="73" presetID="22" presetClass="entr" presetSubtype="4" repeatCount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-4" categoryIdx="15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300"/>
                                        <p:tgtEl>
                                          <p:spTgt spid="6">
                                            <p:graphicEl>
                                              <a:chart seriesIdx="-4" categoryIdx="15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400"/>
                            </p:stCondLst>
                            <p:childTnLst>
                              <p:par>
                                <p:cTn id="77" presetID="22" presetClass="entr" presetSubtype="4" repeatCount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-4" categoryIdx="16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300"/>
                                        <p:tgtEl>
                                          <p:spTgt spid="6">
                                            <p:graphicEl>
                                              <a:chart seriesIdx="-4" categoryIdx="16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700"/>
                            </p:stCondLst>
                            <p:childTnLst>
                              <p:par>
                                <p:cTn id="81" presetID="22" presetClass="entr" presetSubtype="4" repeatCount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-4" categoryIdx="17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300"/>
                                        <p:tgtEl>
                                          <p:spTgt spid="6">
                                            <p:graphicEl>
                                              <a:chart seriesIdx="-4" categoryIdx="17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6000"/>
                            </p:stCondLst>
                            <p:childTnLst>
                              <p:par>
                                <p:cTn id="85" presetID="22" presetClass="entr" presetSubtype="4" repeatCount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-4" categoryIdx="18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300"/>
                                        <p:tgtEl>
                                          <p:spTgt spid="6">
                                            <p:graphicEl>
                                              <a:chart seriesIdx="-4" categoryIdx="18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6300"/>
                            </p:stCondLst>
                            <p:childTnLst>
                              <p:par>
                                <p:cTn id="89" presetID="22" presetClass="entr" presetSubtype="4" repeatCount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-4" categoryIdx="19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300"/>
                                        <p:tgtEl>
                                          <p:spTgt spid="6">
                                            <p:graphicEl>
                                              <a:chart seriesIdx="-4" categoryIdx="19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6600"/>
                            </p:stCondLst>
                            <p:childTnLst>
                              <p:par>
                                <p:cTn id="93" presetID="22" presetClass="entr" presetSubtype="4" repeatCount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-4" categoryIdx="2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300"/>
                                        <p:tgtEl>
                                          <p:spTgt spid="6">
                                            <p:graphicEl>
                                              <a:chart seriesIdx="-4" categoryIdx="2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6900"/>
                            </p:stCondLst>
                            <p:childTnLst>
                              <p:par>
                                <p:cTn id="97" presetID="22" presetClass="entr" presetSubtype="4" repeatCount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-4" categoryIdx="2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300"/>
                                        <p:tgtEl>
                                          <p:spTgt spid="6">
                                            <p:graphicEl>
                                              <a:chart seriesIdx="-4" categoryIdx="21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7200"/>
                            </p:stCondLst>
                            <p:childTnLst>
                              <p:par>
                                <p:cTn id="101" presetID="22" presetClass="entr" presetSubtype="4" repeatCount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-4" categoryIdx="2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300"/>
                                        <p:tgtEl>
                                          <p:spTgt spid="6">
                                            <p:graphicEl>
                                              <a:chart seriesIdx="-4" categoryIdx="22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7500"/>
                            </p:stCondLst>
                            <p:childTnLst>
                              <p:par>
                                <p:cTn id="105" presetID="22" presetClass="entr" presetSubtype="4" repeatCount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-4" categoryIdx="2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300"/>
                                        <p:tgtEl>
                                          <p:spTgt spid="6">
                                            <p:graphicEl>
                                              <a:chart seriesIdx="-4" categoryIdx="23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Sub>
          <a:bldChart bld="category"/>
        </p:bldSub>
      </p:bldGraphic>
      <p:bldGraphic spid="6" grpId="0">
        <p:bldSub>
          <a:bldChart bld="category"/>
        </p:bldSub>
      </p:bldGraphic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A1B31BE-8F00-4FD0-B83D-49F14B7AACC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altLang="en-US" noProof="0" dirty="0"/>
              <a:t>CLICK TO EDIT MASTER TITLE STYLE</a:t>
            </a:r>
            <a:endParaRPr lang="en-GB" noProof="0" dirty="0"/>
          </a:p>
        </p:txBody>
      </p:sp>
      <p:graphicFrame>
        <p:nvGraphicFramePr>
          <p:cNvPr id="3" name="Chart 62">
            <a:extLst>
              <a:ext uri="{FF2B5EF4-FFF2-40B4-BE49-F238E27FC236}">
                <a16:creationId xmlns:a16="http://schemas.microsoft.com/office/drawing/2014/main" id="{ACF06B11-18F4-4720-A183-165C1FB85F61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1737926873"/>
              </p:ext>
            </p:extLst>
          </p:nvPr>
        </p:nvGraphicFramePr>
        <p:xfrm>
          <a:off x="279036" y="1219353"/>
          <a:ext cx="11656060" cy="47356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805BBD0-4E77-4901-8F9B-5C34F6E0468A}"/>
              </a:ext>
            </a:extLst>
          </p:cNvPr>
          <p:cNvCxnSpPr/>
          <p:nvPr userDrawn="1"/>
        </p:nvCxnSpPr>
        <p:spPr>
          <a:xfrm>
            <a:off x="218262" y="882193"/>
            <a:ext cx="11768400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0128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repeatCount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300"/>
                                        <p:tgtEl>
                                          <p:spTgt spid="3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22" presetClass="entr" presetSubtype="4" repeatCount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3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"/>
                            </p:stCondLst>
                            <p:childTnLst>
                              <p:par>
                                <p:cTn id="13" presetID="22" presetClass="entr" presetSubtype="4" repeatCount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300"/>
                                        <p:tgtEl>
                                          <p:spTgt spid="3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900"/>
                            </p:stCondLst>
                            <p:childTnLst>
                              <p:par>
                                <p:cTn id="17" presetID="22" presetClass="entr" presetSubtype="4" repeatCount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300"/>
                                        <p:tgtEl>
                                          <p:spTgt spid="3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00"/>
                            </p:stCondLst>
                            <p:childTnLst>
                              <p:par>
                                <p:cTn id="21" presetID="22" presetClass="entr" presetSubtype="4" repeatCount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300"/>
                                        <p:tgtEl>
                                          <p:spTgt spid="3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22" presetClass="entr" presetSubtype="4" repeatCount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chart seriesIdx="-4" categoryIdx="4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300"/>
                                        <p:tgtEl>
                                          <p:spTgt spid="3">
                                            <p:graphicEl>
                                              <a:chart seriesIdx="-4" categoryIdx="4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800"/>
                            </p:stCondLst>
                            <p:childTnLst>
                              <p:par>
                                <p:cTn id="29" presetID="22" presetClass="entr" presetSubtype="4" repeatCount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chart seriesIdx="-4" categoryIdx="5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300"/>
                                        <p:tgtEl>
                                          <p:spTgt spid="3">
                                            <p:graphicEl>
                                              <a:chart seriesIdx="-4" categoryIdx="5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100"/>
                            </p:stCondLst>
                            <p:childTnLst>
                              <p:par>
                                <p:cTn id="33" presetID="22" presetClass="entr" presetSubtype="4" repeatCount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chart seriesIdx="-4" categoryIdx="6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300"/>
                                        <p:tgtEl>
                                          <p:spTgt spid="3">
                                            <p:graphicEl>
                                              <a:chart seriesIdx="-4" categoryIdx="6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400"/>
                            </p:stCondLst>
                            <p:childTnLst>
                              <p:par>
                                <p:cTn id="37" presetID="22" presetClass="entr" presetSubtype="4" repeatCount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chart seriesIdx="-4" categoryIdx="7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300"/>
                                        <p:tgtEl>
                                          <p:spTgt spid="3">
                                            <p:graphicEl>
                                              <a:chart seriesIdx="-4" categoryIdx="7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700"/>
                            </p:stCondLst>
                            <p:childTnLst>
                              <p:par>
                                <p:cTn id="41" presetID="22" presetClass="entr" presetSubtype="4" repeatCount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chart seriesIdx="-4" categoryIdx="8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300"/>
                                        <p:tgtEl>
                                          <p:spTgt spid="3">
                                            <p:graphicEl>
                                              <a:chart seriesIdx="-4" categoryIdx="8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000"/>
                            </p:stCondLst>
                            <p:childTnLst>
                              <p:par>
                                <p:cTn id="45" presetID="22" presetClass="entr" presetSubtype="4" repeatCount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chart seriesIdx="-4" categoryIdx="9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300"/>
                                        <p:tgtEl>
                                          <p:spTgt spid="3">
                                            <p:graphicEl>
                                              <a:chart seriesIdx="-4" categoryIdx="9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300"/>
                            </p:stCondLst>
                            <p:childTnLst>
                              <p:par>
                                <p:cTn id="49" presetID="22" presetClass="entr" presetSubtype="4" repeatCount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chart seriesIdx="-4" categoryIdx="1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300"/>
                                        <p:tgtEl>
                                          <p:spTgt spid="3">
                                            <p:graphicEl>
                                              <a:chart seriesIdx="-4" categoryIdx="1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600"/>
                            </p:stCondLst>
                            <p:childTnLst>
                              <p:par>
                                <p:cTn id="53" presetID="22" presetClass="entr" presetSubtype="4" repeatCount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chart seriesIdx="-4" categoryIdx="1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300"/>
                                        <p:tgtEl>
                                          <p:spTgt spid="3">
                                            <p:graphicEl>
                                              <a:chart seriesIdx="-4" categoryIdx="11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900"/>
                            </p:stCondLst>
                            <p:childTnLst>
                              <p:par>
                                <p:cTn id="57" presetID="22" presetClass="entr" presetSubtype="4" repeatCount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chart seriesIdx="-4" categoryIdx="1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300"/>
                                        <p:tgtEl>
                                          <p:spTgt spid="3">
                                            <p:graphicEl>
                                              <a:chart seriesIdx="-4" categoryIdx="12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200"/>
                            </p:stCondLst>
                            <p:childTnLst>
                              <p:par>
                                <p:cTn id="61" presetID="22" presetClass="entr" presetSubtype="4" repeatCount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chart seriesIdx="-4" categoryIdx="1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300"/>
                                        <p:tgtEl>
                                          <p:spTgt spid="3">
                                            <p:graphicEl>
                                              <a:chart seriesIdx="-4" categoryIdx="13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4500"/>
                            </p:stCondLst>
                            <p:childTnLst>
                              <p:par>
                                <p:cTn id="65" presetID="22" presetClass="entr" presetSubtype="4" repeatCount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chart seriesIdx="-4" categoryIdx="14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300"/>
                                        <p:tgtEl>
                                          <p:spTgt spid="3">
                                            <p:graphicEl>
                                              <a:chart seriesIdx="-4" categoryIdx="14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4800"/>
                            </p:stCondLst>
                            <p:childTnLst>
                              <p:par>
                                <p:cTn id="69" presetID="22" presetClass="entr" presetSubtype="4" repeatCount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chart seriesIdx="-4" categoryIdx="15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300"/>
                                        <p:tgtEl>
                                          <p:spTgt spid="3">
                                            <p:graphicEl>
                                              <a:chart seriesIdx="-4" categoryIdx="15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100"/>
                            </p:stCondLst>
                            <p:childTnLst>
                              <p:par>
                                <p:cTn id="73" presetID="22" presetClass="entr" presetSubtype="4" repeatCount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chart seriesIdx="-4" categoryIdx="16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300"/>
                                        <p:tgtEl>
                                          <p:spTgt spid="3">
                                            <p:graphicEl>
                                              <a:chart seriesIdx="-4" categoryIdx="16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400"/>
                            </p:stCondLst>
                            <p:childTnLst>
                              <p:par>
                                <p:cTn id="77" presetID="22" presetClass="entr" presetSubtype="4" repeatCount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chart seriesIdx="-4" categoryIdx="17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300"/>
                                        <p:tgtEl>
                                          <p:spTgt spid="3">
                                            <p:graphicEl>
                                              <a:chart seriesIdx="-4" categoryIdx="17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700"/>
                            </p:stCondLst>
                            <p:childTnLst>
                              <p:par>
                                <p:cTn id="81" presetID="22" presetClass="entr" presetSubtype="4" repeatCount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chart seriesIdx="-4" categoryIdx="18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300"/>
                                        <p:tgtEl>
                                          <p:spTgt spid="3">
                                            <p:graphicEl>
                                              <a:chart seriesIdx="-4" categoryIdx="18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6000"/>
                            </p:stCondLst>
                            <p:childTnLst>
                              <p:par>
                                <p:cTn id="85" presetID="22" presetClass="entr" presetSubtype="4" repeatCount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chart seriesIdx="-4" categoryIdx="19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300"/>
                                        <p:tgtEl>
                                          <p:spTgt spid="3">
                                            <p:graphicEl>
                                              <a:chart seriesIdx="-4" categoryIdx="19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6300"/>
                            </p:stCondLst>
                            <p:childTnLst>
                              <p:par>
                                <p:cTn id="89" presetID="22" presetClass="entr" presetSubtype="4" repeatCount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chart seriesIdx="-4" categoryIdx="2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300"/>
                                        <p:tgtEl>
                                          <p:spTgt spid="3">
                                            <p:graphicEl>
                                              <a:chart seriesIdx="-4" categoryIdx="2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6600"/>
                            </p:stCondLst>
                            <p:childTnLst>
                              <p:par>
                                <p:cTn id="93" presetID="22" presetClass="entr" presetSubtype="4" repeatCount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chart seriesIdx="-4" categoryIdx="2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300"/>
                                        <p:tgtEl>
                                          <p:spTgt spid="3">
                                            <p:graphicEl>
                                              <a:chart seriesIdx="-4" categoryIdx="21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6900"/>
                            </p:stCondLst>
                            <p:childTnLst>
                              <p:par>
                                <p:cTn id="97" presetID="22" presetClass="entr" presetSubtype="4" repeatCount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chart seriesIdx="-4" categoryIdx="2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300"/>
                                        <p:tgtEl>
                                          <p:spTgt spid="3">
                                            <p:graphicEl>
                                              <a:chart seriesIdx="-4" categoryIdx="22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7200"/>
                            </p:stCondLst>
                            <p:childTnLst>
                              <p:par>
                                <p:cTn id="101" presetID="22" presetClass="entr" presetSubtype="4" repeatCount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chart seriesIdx="-4" categoryIdx="2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300"/>
                                        <p:tgtEl>
                                          <p:spTgt spid="3">
                                            <p:graphicEl>
                                              <a:chart seriesIdx="-4" categoryIdx="23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Sub>
          <a:bldChart bld="category"/>
        </p:bldSub>
      </p:bldGraphic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5">
            <a:extLst>
              <a:ext uri="{FF2B5EF4-FFF2-40B4-BE49-F238E27FC236}">
                <a16:creationId xmlns:a16="http://schemas.microsoft.com/office/drawing/2014/main" id="{F49FFC1C-3741-4844-8C3F-E4F557524424}"/>
              </a:ext>
            </a:extLst>
          </p:cNvPr>
          <p:cNvGrpSpPr/>
          <p:nvPr userDrawn="1"/>
        </p:nvGrpSpPr>
        <p:grpSpPr>
          <a:xfrm>
            <a:off x="-6583" y="-3"/>
            <a:ext cx="12302859" cy="6858003"/>
            <a:chOff x="-6566" y="-2"/>
            <a:chExt cx="12269309" cy="6858002"/>
          </a:xfrm>
        </p:grpSpPr>
        <p:sp>
          <p:nvSpPr>
            <p:cNvPr id="5" name="Rectangle 36" hidden="1">
              <a:extLst>
                <a:ext uri="{FF2B5EF4-FFF2-40B4-BE49-F238E27FC236}">
                  <a16:creationId xmlns:a16="http://schemas.microsoft.com/office/drawing/2014/main" id="{0BD74276-8ED2-4824-9998-0BAA3955CD95}"/>
                </a:ext>
              </a:extLst>
            </p:cNvPr>
            <p:cNvSpPr/>
            <p:nvPr userDrawn="1"/>
          </p:nvSpPr>
          <p:spPr>
            <a:xfrm>
              <a:off x="-6566" y="-2"/>
              <a:ext cx="12198565" cy="6858002"/>
            </a:xfrm>
            <a:prstGeom prst="rect">
              <a:avLst/>
            </a:prstGeom>
            <a:solidFill>
              <a:srgbClr val="0032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1302" dirty="0"/>
            </a:p>
          </p:txBody>
        </p:sp>
        <p:grpSp>
          <p:nvGrpSpPr>
            <p:cNvPr id="6" name="Group 37" hidden="1">
              <a:extLst>
                <a:ext uri="{FF2B5EF4-FFF2-40B4-BE49-F238E27FC236}">
                  <a16:creationId xmlns:a16="http://schemas.microsoft.com/office/drawing/2014/main" id="{978F2107-068F-4327-9136-6EB3073A4403}"/>
                </a:ext>
              </a:extLst>
            </p:cNvPr>
            <p:cNvGrpSpPr/>
            <p:nvPr userDrawn="1"/>
          </p:nvGrpSpPr>
          <p:grpSpPr>
            <a:xfrm>
              <a:off x="442260" y="3456849"/>
              <a:ext cx="11820483" cy="2970388"/>
              <a:chOff x="442260" y="3600153"/>
              <a:chExt cx="11820483" cy="2970388"/>
            </a:xfrm>
          </p:grpSpPr>
          <p:cxnSp>
            <p:nvCxnSpPr>
              <p:cNvPr id="7" name="Straight Connector 38">
                <a:extLst>
                  <a:ext uri="{FF2B5EF4-FFF2-40B4-BE49-F238E27FC236}">
                    <a16:creationId xmlns:a16="http://schemas.microsoft.com/office/drawing/2014/main" id="{B5909EFF-FFE7-4DCA-BB35-2930538F8575}"/>
                  </a:ext>
                </a:extLst>
              </p:cNvPr>
              <p:cNvCxnSpPr/>
              <p:nvPr userDrawn="1"/>
            </p:nvCxnSpPr>
            <p:spPr>
              <a:xfrm flipV="1">
                <a:off x="9302285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39">
                <a:extLst>
                  <a:ext uri="{FF2B5EF4-FFF2-40B4-BE49-F238E27FC236}">
                    <a16:creationId xmlns:a16="http://schemas.microsoft.com/office/drawing/2014/main" id="{BBF66BD5-8EBB-4321-AEA7-778A769BCD0F}"/>
                  </a:ext>
                </a:extLst>
              </p:cNvPr>
              <p:cNvCxnSpPr/>
              <p:nvPr userDrawn="1"/>
            </p:nvCxnSpPr>
            <p:spPr>
              <a:xfrm flipV="1">
                <a:off x="8773056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40">
                <a:extLst>
                  <a:ext uri="{FF2B5EF4-FFF2-40B4-BE49-F238E27FC236}">
                    <a16:creationId xmlns:a16="http://schemas.microsoft.com/office/drawing/2014/main" id="{B6105F55-6F73-4EAC-A6FE-341C1EDD082D}"/>
                  </a:ext>
                </a:extLst>
              </p:cNvPr>
              <p:cNvCxnSpPr/>
              <p:nvPr userDrawn="1"/>
            </p:nvCxnSpPr>
            <p:spPr>
              <a:xfrm flipV="1">
                <a:off x="8235524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41">
                <a:extLst>
                  <a:ext uri="{FF2B5EF4-FFF2-40B4-BE49-F238E27FC236}">
                    <a16:creationId xmlns:a16="http://schemas.microsoft.com/office/drawing/2014/main" id="{231C4A1D-0D18-4C45-8CD2-9B482D211697}"/>
                  </a:ext>
                </a:extLst>
              </p:cNvPr>
              <p:cNvCxnSpPr/>
              <p:nvPr userDrawn="1"/>
            </p:nvCxnSpPr>
            <p:spPr>
              <a:xfrm flipV="1">
                <a:off x="7866030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42">
                <a:extLst>
                  <a:ext uri="{FF2B5EF4-FFF2-40B4-BE49-F238E27FC236}">
                    <a16:creationId xmlns:a16="http://schemas.microsoft.com/office/drawing/2014/main" id="{887B699A-26D9-4993-847C-C919922EE7EC}"/>
                  </a:ext>
                </a:extLst>
              </p:cNvPr>
              <p:cNvCxnSpPr/>
              <p:nvPr userDrawn="1"/>
            </p:nvCxnSpPr>
            <p:spPr>
              <a:xfrm flipV="1">
                <a:off x="7498863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43">
                <a:extLst>
                  <a:ext uri="{FF2B5EF4-FFF2-40B4-BE49-F238E27FC236}">
                    <a16:creationId xmlns:a16="http://schemas.microsoft.com/office/drawing/2014/main" id="{2861B340-F5C1-4BA1-BA98-8D650473066B}"/>
                  </a:ext>
                </a:extLst>
              </p:cNvPr>
              <p:cNvCxnSpPr/>
              <p:nvPr userDrawn="1"/>
            </p:nvCxnSpPr>
            <p:spPr>
              <a:xfrm flipV="1">
                <a:off x="7127208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44">
                <a:extLst>
                  <a:ext uri="{FF2B5EF4-FFF2-40B4-BE49-F238E27FC236}">
                    <a16:creationId xmlns:a16="http://schemas.microsoft.com/office/drawing/2014/main" id="{C3568F9F-131F-4452-A304-F5E5399BCD8C}"/>
                  </a:ext>
                </a:extLst>
              </p:cNvPr>
              <p:cNvCxnSpPr/>
              <p:nvPr userDrawn="1"/>
            </p:nvCxnSpPr>
            <p:spPr>
              <a:xfrm flipV="1">
                <a:off x="6758651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45">
                <a:extLst>
                  <a:ext uri="{FF2B5EF4-FFF2-40B4-BE49-F238E27FC236}">
                    <a16:creationId xmlns:a16="http://schemas.microsoft.com/office/drawing/2014/main" id="{CF836D01-B716-45B7-86B0-7412F0310BC3}"/>
                  </a:ext>
                </a:extLst>
              </p:cNvPr>
              <p:cNvCxnSpPr/>
              <p:nvPr userDrawn="1"/>
            </p:nvCxnSpPr>
            <p:spPr>
              <a:xfrm flipV="1">
                <a:off x="6389469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46">
                <a:extLst>
                  <a:ext uri="{FF2B5EF4-FFF2-40B4-BE49-F238E27FC236}">
                    <a16:creationId xmlns:a16="http://schemas.microsoft.com/office/drawing/2014/main" id="{456D7560-3022-407D-A56A-387D1CF7CBBE}"/>
                  </a:ext>
                </a:extLst>
              </p:cNvPr>
              <p:cNvCxnSpPr/>
              <p:nvPr userDrawn="1"/>
            </p:nvCxnSpPr>
            <p:spPr>
              <a:xfrm flipV="1">
                <a:off x="6009868" y="3607282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47">
                <a:extLst>
                  <a:ext uri="{FF2B5EF4-FFF2-40B4-BE49-F238E27FC236}">
                    <a16:creationId xmlns:a16="http://schemas.microsoft.com/office/drawing/2014/main" id="{C7A0A529-063D-45DD-8385-C74DBDC59E7E}"/>
                  </a:ext>
                </a:extLst>
              </p:cNvPr>
              <p:cNvCxnSpPr/>
              <p:nvPr userDrawn="1"/>
            </p:nvCxnSpPr>
            <p:spPr>
              <a:xfrm flipV="1">
                <a:off x="5643989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48">
                <a:extLst>
                  <a:ext uri="{FF2B5EF4-FFF2-40B4-BE49-F238E27FC236}">
                    <a16:creationId xmlns:a16="http://schemas.microsoft.com/office/drawing/2014/main" id="{A931E34D-B55F-40AD-83AF-7163B7D714F7}"/>
                  </a:ext>
                </a:extLst>
              </p:cNvPr>
              <p:cNvCxnSpPr/>
              <p:nvPr userDrawn="1"/>
            </p:nvCxnSpPr>
            <p:spPr>
              <a:xfrm flipV="1">
                <a:off x="5269261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49">
                <a:extLst>
                  <a:ext uri="{FF2B5EF4-FFF2-40B4-BE49-F238E27FC236}">
                    <a16:creationId xmlns:a16="http://schemas.microsoft.com/office/drawing/2014/main" id="{85C0AB43-36CD-4E1C-BBD6-F6E40C7E2D07}"/>
                  </a:ext>
                </a:extLst>
              </p:cNvPr>
              <p:cNvCxnSpPr/>
              <p:nvPr userDrawn="1"/>
            </p:nvCxnSpPr>
            <p:spPr>
              <a:xfrm flipV="1">
                <a:off x="4889660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50">
                <a:extLst>
                  <a:ext uri="{FF2B5EF4-FFF2-40B4-BE49-F238E27FC236}">
                    <a16:creationId xmlns:a16="http://schemas.microsoft.com/office/drawing/2014/main" id="{78CD91FC-28C9-4AC7-87D2-3236ADA79432}"/>
                  </a:ext>
                </a:extLst>
              </p:cNvPr>
              <p:cNvCxnSpPr/>
              <p:nvPr userDrawn="1"/>
            </p:nvCxnSpPr>
            <p:spPr>
              <a:xfrm flipV="1">
                <a:off x="4523327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51">
                <a:extLst>
                  <a:ext uri="{FF2B5EF4-FFF2-40B4-BE49-F238E27FC236}">
                    <a16:creationId xmlns:a16="http://schemas.microsoft.com/office/drawing/2014/main" id="{43CC5094-48A5-4786-A10E-9CE8FDA8F34F}"/>
                  </a:ext>
                </a:extLst>
              </p:cNvPr>
              <p:cNvCxnSpPr/>
              <p:nvPr userDrawn="1"/>
            </p:nvCxnSpPr>
            <p:spPr>
              <a:xfrm flipV="1">
                <a:off x="4155926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52">
                <a:extLst>
                  <a:ext uri="{FF2B5EF4-FFF2-40B4-BE49-F238E27FC236}">
                    <a16:creationId xmlns:a16="http://schemas.microsoft.com/office/drawing/2014/main" id="{B1CF75A4-9F1F-48F6-AFDA-C7897F2C1B55}"/>
                  </a:ext>
                </a:extLst>
              </p:cNvPr>
              <p:cNvCxnSpPr/>
              <p:nvPr userDrawn="1"/>
            </p:nvCxnSpPr>
            <p:spPr>
              <a:xfrm flipV="1">
                <a:off x="3786582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53">
                <a:extLst>
                  <a:ext uri="{FF2B5EF4-FFF2-40B4-BE49-F238E27FC236}">
                    <a16:creationId xmlns:a16="http://schemas.microsoft.com/office/drawing/2014/main" id="{D8B3EC32-3BCC-4CF3-A8AB-D5695C387FB1}"/>
                  </a:ext>
                </a:extLst>
              </p:cNvPr>
              <p:cNvCxnSpPr/>
              <p:nvPr userDrawn="1"/>
            </p:nvCxnSpPr>
            <p:spPr>
              <a:xfrm flipV="1">
                <a:off x="3420490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54">
                <a:extLst>
                  <a:ext uri="{FF2B5EF4-FFF2-40B4-BE49-F238E27FC236}">
                    <a16:creationId xmlns:a16="http://schemas.microsoft.com/office/drawing/2014/main" id="{646D2636-826F-4188-AECD-8E9F547C330E}"/>
                  </a:ext>
                </a:extLst>
              </p:cNvPr>
              <p:cNvCxnSpPr/>
              <p:nvPr userDrawn="1"/>
            </p:nvCxnSpPr>
            <p:spPr>
              <a:xfrm flipV="1">
                <a:off x="3051095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55">
                <a:extLst>
                  <a:ext uri="{FF2B5EF4-FFF2-40B4-BE49-F238E27FC236}">
                    <a16:creationId xmlns:a16="http://schemas.microsoft.com/office/drawing/2014/main" id="{D5190618-4665-4F2E-8844-020AD30239F6}"/>
                  </a:ext>
                </a:extLst>
              </p:cNvPr>
              <p:cNvCxnSpPr/>
              <p:nvPr userDrawn="1"/>
            </p:nvCxnSpPr>
            <p:spPr>
              <a:xfrm flipV="1">
                <a:off x="2674287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56">
                <a:extLst>
                  <a:ext uri="{FF2B5EF4-FFF2-40B4-BE49-F238E27FC236}">
                    <a16:creationId xmlns:a16="http://schemas.microsoft.com/office/drawing/2014/main" id="{E501E497-7672-440E-967B-911C1D6B4B10}"/>
                  </a:ext>
                </a:extLst>
              </p:cNvPr>
              <p:cNvCxnSpPr/>
              <p:nvPr userDrawn="1"/>
            </p:nvCxnSpPr>
            <p:spPr>
              <a:xfrm flipV="1">
                <a:off x="2308530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57">
                <a:extLst>
                  <a:ext uri="{FF2B5EF4-FFF2-40B4-BE49-F238E27FC236}">
                    <a16:creationId xmlns:a16="http://schemas.microsoft.com/office/drawing/2014/main" id="{8A688C29-83E0-4CC9-A8C5-B6B30A57710C}"/>
                  </a:ext>
                </a:extLst>
              </p:cNvPr>
              <p:cNvCxnSpPr/>
              <p:nvPr userDrawn="1"/>
            </p:nvCxnSpPr>
            <p:spPr>
              <a:xfrm flipV="1">
                <a:off x="1931070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58">
                <a:extLst>
                  <a:ext uri="{FF2B5EF4-FFF2-40B4-BE49-F238E27FC236}">
                    <a16:creationId xmlns:a16="http://schemas.microsoft.com/office/drawing/2014/main" id="{8D3348AE-2C08-472A-92E4-12BF79B738D1}"/>
                  </a:ext>
                </a:extLst>
              </p:cNvPr>
              <p:cNvCxnSpPr/>
              <p:nvPr userDrawn="1"/>
            </p:nvCxnSpPr>
            <p:spPr>
              <a:xfrm flipV="1">
                <a:off x="1558445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59">
                <a:extLst>
                  <a:ext uri="{FF2B5EF4-FFF2-40B4-BE49-F238E27FC236}">
                    <a16:creationId xmlns:a16="http://schemas.microsoft.com/office/drawing/2014/main" id="{D93531AE-9D57-49CA-BC46-F7384685F786}"/>
                  </a:ext>
                </a:extLst>
              </p:cNvPr>
              <p:cNvCxnSpPr/>
              <p:nvPr userDrawn="1"/>
            </p:nvCxnSpPr>
            <p:spPr>
              <a:xfrm flipV="1">
                <a:off x="1188389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60">
                <a:extLst>
                  <a:ext uri="{FF2B5EF4-FFF2-40B4-BE49-F238E27FC236}">
                    <a16:creationId xmlns:a16="http://schemas.microsoft.com/office/drawing/2014/main" id="{6130565B-76F2-434C-8896-54E337D6B462}"/>
                  </a:ext>
                </a:extLst>
              </p:cNvPr>
              <p:cNvCxnSpPr/>
              <p:nvPr userDrawn="1"/>
            </p:nvCxnSpPr>
            <p:spPr>
              <a:xfrm flipV="1">
                <a:off x="814086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61">
                <a:extLst>
                  <a:ext uri="{FF2B5EF4-FFF2-40B4-BE49-F238E27FC236}">
                    <a16:creationId xmlns:a16="http://schemas.microsoft.com/office/drawing/2014/main" id="{A0D45B84-40CC-46CF-ACE4-C3A1732817B3}"/>
                  </a:ext>
                </a:extLst>
              </p:cNvPr>
              <p:cNvCxnSpPr/>
              <p:nvPr userDrawn="1"/>
            </p:nvCxnSpPr>
            <p:spPr>
              <a:xfrm flipV="1">
                <a:off x="442260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07D574C9-96B2-42EF-A9BC-D62E458D5C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altLang="en-US" noProof="0" dirty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009754-3A1E-461E-B289-FE7FC85C2E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8860" y="882000"/>
            <a:ext cx="11764800" cy="532800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2354733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35">
            <a:extLst>
              <a:ext uri="{FF2B5EF4-FFF2-40B4-BE49-F238E27FC236}">
                <a16:creationId xmlns:a16="http://schemas.microsoft.com/office/drawing/2014/main" id="{15C1165B-50AC-46F5-B945-37FE6AF1F392}"/>
              </a:ext>
            </a:extLst>
          </p:cNvPr>
          <p:cNvGrpSpPr/>
          <p:nvPr userDrawn="1"/>
        </p:nvGrpSpPr>
        <p:grpSpPr>
          <a:xfrm>
            <a:off x="-6583" y="-3"/>
            <a:ext cx="12302859" cy="6858003"/>
            <a:chOff x="-6566" y="-2"/>
            <a:chExt cx="12269309" cy="6858002"/>
          </a:xfrm>
        </p:grpSpPr>
        <p:sp>
          <p:nvSpPr>
            <p:cNvPr id="6" name="Rectangle 36" hidden="1">
              <a:extLst>
                <a:ext uri="{FF2B5EF4-FFF2-40B4-BE49-F238E27FC236}">
                  <a16:creationId xmlns:a16="http://schemas.microsoft.com/office/drawing/2014/main" id="{EA24BE63-1E38-4FA8-B27E-7568D000D456}"/>
                </a:ext>
              </a:extLst>
            </p:cNvPr>
            <p:cNvSpPr/>
            <p:nvPr userDrawn="1"/>
          </p:nvSpPr>
          <p:spPr>
            <a:xfrm>
              <a:off x="-6566" y="-2"/>
              <a:ext cx="12198565" cy="6858002"/>
            </a:xfrm>
            <a:prstGeom prst="rect">
              <a:avLst/>
            </a:prstGeom>
            <a:solidFill>
              <a:srgbClr val="0032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1302" dirty="0"/>
            </a:p>
          </p:txBody>
        </p:sp>
        <p:grpSp>
          <p:nvGrpSpPr>
            <p:cNvPr id="7" name="Group 37" hidden="1">
              <a:extLst>
                <a:ext uri="{FF2B5EF4-FFF2-40B4-BE49-F238E27FC236}">
                  <a16:creationId xmlns:a16="http://schemas.microsoft.com/office/drawing/2014/main" id="{D4DAB8E7-6AD7-4E3B-87D7-9C92D704A0D5}"/>
                </a:ext>
              </a:extLst>
            </p:cNvPr>
            <p:cNvGrpSpPr/>
            <p:nvPr userDrawn="1"/>
          </p:nvGrpSpPr>
          <p:grpSpPr>
            <a:xfrm>
              <a:off x="442260" y="3456849"/>
              <a:ext cx="11820483" cy="2970388"/>
              <a:chOff x="442260" y="3600153"/>
              <a:chExt cx="11820483" cy="2970388"/>
            </a:xfrm>
          </p:grpSpPr>
          <p:cxnSp>
            <p:nvCxnSpPr>
              <p:cNvPr id="8" name="Straight Connector 38">
                <a:extLst>
                  <a:ext uri="{FF2B5EF4-FFF2-40B4-BE49-F238E27FC236}">
                    <a16:creationId xmlns:a16="http://schemas.microsoft.com/office/drawing/2014/main" id="{0F24E6D8-B4AC-477C-A584-BF9803AD059A}"/>
                  </a:ext>
                </a:extLst>
              </p:cNvPr>
              <p:cNvCxnSpPr/>
              <p:nvPr userDrawn="1"/>
            </p:nvCxnSpPr>
            <p:spPr>
              <a:xfrm flipV="1">
                <a:off x="9302285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39">
                <a:extLst>
                  <a:ext uri="{FF2B5EF4-FFF2-40B4-BE49-F238E27FC236}">
                    <a16:creationId xmlns:a16="http://schemas.microsoft.com/office/drawing/2014/main" id="{2AFEE107-23D8-49B8-B87B-287A589B06A3}"/>
                  </a:ext>
                </a:extLst>
              </p:cNvPr>
              <p:cNvCxnSpPr/>
              <p:nvPr userDrawn="1"/>
            </p:nvCxnSpPr>
            <p:spPr>
              <a:xfrm flipV="1">
                <a:off x="8773056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40">
                <a:extLst>
                  <a:ext uri="{FF2B5EF4-FFF2-40B4-BE49-F238E27FC236}">
                    <a16:creationId xmlns:a16="http://schemas.microsoft.com/office/drawing/2014/main" id="{FC46F22B-8D16-44B9-B078-5202FAD5506C}"/>
                  </a:ext>
                </a:extLst>
              </p:cNvPr>
              <p:cNvCxnSpPr/>
              <p:nvPr userDrawn="1"/>
            </p:nvCxnSpPr>
            <p:spPr>
              <a:xfrm flipV="1">
                <a:off x="8235524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41">
                <a:extLst>
                  <a:ext uri="{FF2B5EF4-FFF2-40B4-BE49-F238E27FC236}">
                    <a16:creationId xmlns:a16="http://schemas.microsoft.com/office/drawing/2014/main" id="{84F40097-447D-4345-A231-8E06B5113DAF}"/>
                  </a:ext>
                </a:extLst>
              </p:cNvPr>
              <p:cNvCxnSpPr/>
              <p:nvPr userDrawn="1"/>
            </p:nvCxnSpPr>
            <p:spPr>
              <a:xfrm flipV="1">
                <a:off x="7866030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42">
                <a:extLst>
                  <a:ext uri="{FF2B5EF4-FFF2-40B4-BE49-F238E27FC236}">
                    <a16:creationId xmlns:a16="http://schemas.microsoft.com/office/drawing/2014/main" id="{42254BF6-C2FE-484E-B8E5-A5FB6CAE68DA}"/>
                  </a:ext>
                </a:extLst>
              </p:cNvPr>
              <p:cNvCxnSpPr/>
              <p:nvPr userDrawn="1"/>
            </p:nvCxnSpPr>
            <p:spPr>
              <a:xfrm flipV="1">
                <a:off x="7498863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43">
                <a:extLst>
                  <a:ext uri="{FF2B5EF4-FFF2-40B4-BE49-F238E27FC236}">
                    <a16:creationId xmlns:a16="http://schemas.microsoft.com/office/drawing/2014/main" id="{E5B7F90F-FC2C-4515-8D32-89F631EBA147}"/>
                  </a:ext>
                </a:extLst>
              </p:cNvPr>
              <p:cNvCxnSpPr/>
              <p:nvPr userDrawn="1"/>
            </p:nvCxnSpPr>
            <p:spPr>
              <a:xfrm flipV="1">
                <a:off x="7127208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44">
                <a:extLst>
                  <a:ext uri="{FF2B5EF4-FFF2-40B4-BE49-F238E27FC236}">
                    <a16:creationId xmlns:a16="http://schemas.microsoft.com/office/drawing/2014/main" id="{E99345B2-5577-4798-8DBC-A8040E1C170C}"/>
                  </a:ext>
                </a:extLst>
              </p:cNvPr>
              <p:cNvCxnSpPr/>
              <p:nvPr userDrawn="1"/>
            </p:nvCxnSpPr>
            <p:spPr>
              <a:xfrm flipV="1">
                <a:off x="6758651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45">
                <a:extLst>
                  <a:ext uri="{FF2B5EF4-FFF2-40B4-BE49-F238E27FC236}">
                    <a16:creationId xmlns:a16="http://schemas.microsoft.com/office/drawing/2014/main" id="{F327189C-9AB2-4BE4-BEFF-13F4E1778D06}"/>
                  </a:ext>
                </a:extLst>
              </p:cNvPr>
              <p:cNvCxnSpPr/>
              <p:nvPr userDrawn="1"/>
            </p:nvCxnSpPr>
            <p:spPr>
              <a:xfrm flipV="1">
                <a:off x="6389469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46">
                <a:extLst>
                  <a:ext uri="{FF2B5EF4-FFF2-40B4-BE49-F238E27FC236}">
                    <a16:creationId xmlns:a16="http://schemas.microsoft.com/office/drawing/2014/main" id="{7F11114A-60DF-4358-A694-BB4FEEA2A6C7}"/>
                  </a:ext>
                </a:extLst>
              </p:cNvPr>
              <p:cNvCxnSpPr/>
              <p:nvPr userDrawn="1"/>
            </p:nvCxnSpPr>
            <p:spPr>
              <a:xfrm flipV="1">
                <a:off x="6009868" y="3607282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47">
                <a:extLst>
                  <a:ext uri="{FF2B5EF4-FFF2-40B4-BE49-F238E27FC236}">
                    <a16:creationId xmlns:a16="http://schemas.microsoft.com/office/drawing/2014/main" id="{A23FCE7B-565B-4C89-BB57-1638682A4280}"/>
                  </a:ext>
                </a:extLst>
              </p:cNvPr>
              <p:cNvCxnSpPr/>
              <p:nvPr userDrawn="1"/>
            </p:nvCxnSpPr>
            <p:spPr>
              <a:xfrm flipV="1">
                <a:off x="5643989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48">
                <a:extLst>
                  <a:ext uri="{FF2B5EF4-FFF2-40B4-BE49-F238E27FC236}">
                    <a16:creationId xmlns:a16="http://schemas.microsoft.com/office/drawing/2014/main" id="{0E2613AD-9079-429A-BC7D-F00A04FEFC83}"/>
                  </a:ext>
                </a:extLst>
              </p:cNvPr>
              <p:cNvCxnSpPr/>
              <p:nvPr userDrawn="1"/>
            </p:nvCxnSpPr>
            <p:spPr>
              <a:xfrm flipV="1">
                <a:off x="5269261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49">
                <a:extLst>
                  <a:ext uri="{FF2B5EF4-FFF2-40B4-BE49-F238E27FC236}">
                    <a16:creationId xmlns:a16="http://schemas.microsoft.com/office/drawing/2014/main" id="{D8432CDA-98D7-4A05-A0F3-EDA2D11BC74F}"/>
                  </a:ext>
                </a:extLst>
              </p:cNvPr>
              <p:cNvCxnSpPr/>
              <p:nvPr userDrawn="1"/>
            </p:nvCxnSpPr>
            <p:spPr>
              <a:xfrm flipV="1">
                <a:off x="4889660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50">
                <a:extLst>
                  <a:ext uri="{FF2B5EF4-FFF2-40B4-BE49-F238E27FC236}">
                    <a16:creationId xmlns:a16="http://schemas.microsoft.com/office/drawing/2014/main" id="{9E761685-9937-4475-8FEE-7B969A517733}"/>
                  </a:ext>
                </a:extLst>
              </p:cNvPr>
              <p:cNvCxnSpPr/>
              <p:nvPr userDrawn="1"/>
            </p:nvCxnSpPr>
            <p:spPr>
              <a:xfrm flipV="1">
                <a:off x="4523327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51">
                <a:extLst>
                  <a:ext uri="{FF2B5EF4-FFF2-40B4-BE49-F238E27FC236}">
                    <a16:creationId xmlns:a16="http://schemas.microsoft.com/office/drawing/2014/main" id="{504C3711-C622-42DC-9899-B3858E082F8D}"/>
                  </a:ext>
                </a:extLst>
              </p:cNvPr>
              <p:cNvCxnSpPr/>
              <p:nvPr userDrawn="1"/>
            </p:nvCxnSpPr>
            <p:spPr>
              <a:xfrm flipV="1">
                <a:off x="4155926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52">
                <a:extLst>
                  <a:ext uri="{FF2B5EF4-FFF2-40B4-BE49-F238E27FC236}">
                    <a16:creationId xmlns:a16="http://schemas.microsoft.com/office/drawing/2014/main" id="{1A83ECB3-AA6D-4F83-A917-59F1F3CAF53A}"/>
                  </a:ext>
                </a:extLst>
              </p:cNvPr>
              <p:cNvCxnSpPr/>
              <p:nvPr userDrawn="1"/>
            </p:nvCxnSpPr>
            <p:spPr>
              <a:xfrm flipV="1">
                <a:off x="3786582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53">
                <a:extLst>
                  <a:ext uri="{FF2B5EF4-FFF2-40B4-BE49-F238E27FC236}">
                    <a16:creationId xmlns:a16="http://schemas.microsoft.com/office/drawing/2014/main" id="{3375B322-614F-48CD-9559-DDABC5D9313C}"/>
                  </a:ext>
                </a:extLst>
              </p:cNvPr>
              <p:cNvCxnSpPr/>
              <p:nvPr userDrawn="1"/>
            </p:nvCxnSpPr>
            <p:spPr>
              <a:xfrm flipV="1">
                <a:off x="3420490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54">
                <a:extLst>
                  <a:ext uri="{FF2B5EF4-FFF2-40B4-BE49-F238E27FC236}">
                    <a16:creationId xmlns:a16="http://schemas.microsoft.com/office/drawing/2014/main" id="{B19264DC-7279-4EAE-9B3E-6C1ADC0DB8DF}"/>
                  </a:ext>
                </a:extLst>
              </p:cNvPr>
              <p:cNvCxnSpPr/>
              <p:nvPr userDrawn="1"/>
            </p:nvCxnSpPr>
            <p:spPr>
              <a:xfrm flipV="1">
                <a:off x="3051095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55">
                <a:extLst>
                  <a:ext uri="{FF2B5EF4-FFF2-40B4-BE49-F238E27FC236}">
                    <a16:creationId xmlns:a16="http://schemas.microsoft.com/office/drawing/2014/main" id="{785CCA65-BECC-4A15-B2F7-9CCF558B8165}"/>
                  </a:ext>
                </a:extLst>
              </p:cNvPr>
              <p:cNvCxnSpPr/>
              <p:nvPr userDrawn="1"/>
            </p:nvCxnSpPr>
            <p:spPr>
              <a:xfrm flipV="1">
                <a:off x="2674287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56">
                <a:extLst>
                  <a:ext uri="{FF2B5EF4-FFF2-40B4-BE49-F238E27FC236}">
                    <a16:creationId xmlns:a16="http://schemas.microsoft.com/office/drawing/2014/main" id="{7CC1776D-4ADE-4C0C-965F-79108AEEF1BC}"/>
                  </a:ext>
                </a:extLst>
              </p:cNvPr>
              <p:cNvCxnSpPr/>
              <p:nvPr userDrawn="1"/>
            </p:nvCxnSpPr>
            <p:spPr>
              <a:xfrm flipV="1">
                <a:off x="2308530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57">
                <a:extLst>
                  <a:ext uri="{FF2B5EF4-FFF2-40B4-BE49-F238E27FC236}">
                    <a16:creationId xmlns:a16="http://schemas.microsoft.com/office/drawing/2014/main" id="{B55C28CF-9862-488A-8C81-3050036A705D}"/>
                  </a:ext>
                </a:extLst>
              </p:cNvPr>
              <p:cNvCxnSpPr/>
              <p:nvPr userDrawn="1"/>
            </p:nvCxnSpPr>
            <p:spPr>
              <a:xfrm flipV="1">
                <a:off x="1931070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58">
                <a:extLst>
                  <a:ext uri="{FF2B5EF4-FFF2-40B4-BE49-F238E27FC236}">
                    <a16:creationId xmlns:a16="http://schemas.microsoft.com/office/drawing/2014/main" id="{21D5562D-7135-49BA-B33A-8426A8A0AD75}"/>
                  </a:ext>
                </a:extLst>
              </p:cNvPr>
              <p:cNvCxnSpPr/>
              <p:nvPr userDrawn="1"/>
            </p:nvCxnSpPr>
            <p:spPr>
              <a:xfrm flipV="1">
                <a:off x="1558445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59">
                <a:extLst>
                  <a:ext uri="{FF2B5EF4-FFF2-40B4-BE49-F238E27FC236}">
                    <a16:creationId xmlns:a16="http://schemas.microsoft.com/office/drawing/2014/main" id="{F39A28E8-9029-4984-AFC2-3FD4EEC51BA7}"/>
                  </a:ext>
                </a:extLst>
              </p:cNvPr>
              <p:cNvCxnSpPr/>
              <p:nvPr userDrawn="1"/>
            </p:nvCxnSpPr>
            <p:spPr>
              <a:xfrm flipV="1">
                <a:off x="1188389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60">
                <a:extLst>
                  <a:ext uri="{FF2B5EF4-FFF2-40B4-BE49-F238E27FC236}">
                    <a16:creationId xmlns:a16="http://schemas.microsoft.com/office/drawing/2014/main" id="{15D4F68C-30B2-45C2-BDD1-B6EBEE511F2B}"/>
                  </a:ext>
                </a:extLst>
              </p:cNvPr>
              <p:cNvCxnSpPr/>
              <p:nvPr userDrawn="1"/>
            </p:nvCxnSpPr>
            <p:spPr>
              <a:xfrm flipV="1">
                <a:off x="814086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61">
                <a:extLst>
                  <a:ext uri="{FF2B5EF4-FFF2-40B4-BE49-F238E27FC236}">
                    <a16:creationId xmlns:a16="http://schemas.microsoft.com/office/drawing/2014/main" id="{051ED23E-8584-4999-8EC5-84277C9290D3}"/>
                  </a:ext>
                </a:extLst>
              </p:cNvPr>
              <p:cNvCxnSpPr/>
              <p:nvPr userDrawn="1"/>
            </p:nvCxnSpPr>
            <p:spPr>
              <a:xfrm flipV="1">
                <a:off x="442260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94A4DDCC-9F42-4948-9645-E86435B98B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altLang="en-US" noProof="0" dirty="0"/>
              <a:t>CLICK TO EDIT MASTER TITLE STYLE</a:t>
            </a:r>
            <a:endParaRPr lang="en-GB" noProof="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06FD5EE-114E-4722-B4F2-F97B4E5BFF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8860" y="882000"/>
            <a:ext cx="11764800" cy="532800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GB" noProof="0"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6A4415C-3223-40AA-9C39-316146802F95}"/>
              </a:ext>
            </a:extLst>
          </p:cNvPr>
          <p:cNvCxnSpPr/>
          <p:nvPr userDrawn="1"/>
        </p:nvCxnSpPr>
        <p:spPr>
          <a:xfrm>
            <a:off x="218262" y="882193"/>
            <a:ext cx="11768400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94987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26" Type="http://schemas.openxmlformats.org/officeDocument/2006/relationships/image" Target="../media/image8.png"/><Relationship Id="rId39" Type="http://schemas.openxmlformats.org/officeDocument/2006/relationships/image" Target="../media/image21.png"/><Relationship Id="rId21" Type="http://schemas.openxmlformats.org/officeDocument/2006/relationships/image" Target="../media/image3.png"/><Relationship Id="rId34" Type="http://schemas.openxmlformats.org/officeDocument/2006/relationships/image" Target="../media/image16.png"/><Relationship Id="rId42" Type="http://schemas.openxmlformats.org/officeDocument/2006/relationships/image" Target="../media/image24.png"/><Relationship Id="rId47" Type="http://schemas.openxmlformats.org/officeDocument/2006/relationships/image" Target="../media/image29.pn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6.png"/><Relationship Id="rId32" Type="http://schemas.openxmlformats.org/officeDocument/2006/relationships/image" Target="../media/image14.png"/><Relationship Id="rId37" Type="http://schemas.openxmlformats.org/officeDocument/2006/relationships/image" Target="../media/image19.png"/><Relationship Id="rId40" Type="http://schemas.openxmlformats.org/officeDocument/2006/relationships/image" Target="../media/image22.png"/><Relationship Id="rId45" Type="http://schemas.openxmlformats.org/officeDocument/2006/relationships/image" Target="../media/image27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5.png"/><Relationship Id="rId28" Type="http://schemas.openxmlformats.org/officeDocument/2006/relationships/image" Target="../media/image10.png"/><Relationship Id="rId36" Type="http://schemas.openxmlformats.org/officeDocument/2006/relationships/image" Target="../media/image18.png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31" Type="http://schemas.openxmlformats.org/officeDocument/2006/relationships/image" Target="../media/image13.png"/><Relationship Id="rId44" Type="http://schemas.openxmlformats.org/officeDocument/2006/relationships/image" Target="../media/image26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4.png"/><Relationship Id="rId27" Type="http://schemas.openxmlformats.org/officeDocument/2006/relationships/image" Target="../media/image9.png"/><Relationship Id="rId30" Type="http://schemas.openxmlformats.org/officeDocument/2006/relationships/image" Target="../media/image12.png"/><Relationship Id="rId35" Type="http://schemas.openxmlformats.org/officeDocument/2006/relationships/image" Target="../media/image17.png"/><Relationship Id="rId43" Type="http://schemas.openxmlformats.org/officeDocument/2006/relationships/image" Target="../media/image25.png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7.png"/><Relationship Id="rId33" Type="http://schemas.openxmlformats.org/officeDocument/2006/relationships/image" Target="../media/image15.png"/><Relationship Id="rId38" Type="http://schemas.openxmlformats.org/officeDocument/2006/relationships/image" Target="../media/image20.png"/><Relationship Id="rId46" Type="http://schemas.openxmlformats.org/officeDocument/2006/relationships/image" Target="../media/image28.png"/><Relationship Id="rId20" Type="http://schemas.openxmlformats.org/officeDocument/2006/relationships/image" Target="../media/image2.png"/><Relationship Id="rId41" Type="http://schemas.openxmlformats.org/officeDocument/2006/relationships/image" Target="../media/image23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3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theme" Target="../theme/theme2.xml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emf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2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Relationship Id="rId30" Type="http://schemas.openxmlformats.org/officeDocument/2006/relationships/image" Target="../media/image29.png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6.png"/><Relationship Id="rId18" Type="http://schemas.openxmlformats.org/officeDocument/2006/relationships/image" Target="../media/image8.png"/><Relationship Id="rId26" Type="http://schemas.openxmlformats.org/officeDocument/2006/relationships/image" Target="../media/image16.png"/><Relationship Id="rId39" Type="http://schemas.openxmlformats.org/officeDocument/2006/relationships/image" Target="../media/image29.png"/><Relationship Id="rId21" Type="http://schemas.openxmlformats.org/officeDocument/2006/relationships/image" Target="../media/image11.png"/><Relationship Id="rId34" Type="http://schemas.openxmlformats.org/officeDocument/2006/relationships/image" Target="../media/image24.png"/><Relationship Id="rId7" Type="http://schemas.openxmlformats.org/officeDocument/2006/relationships/slideLayout" Target="../slideLayouts/slideLayout25.xml"/><Relationship Id="rId12" Type="http://schemas.openxmlformats.org/officeDocument/2006/relationships/theme" Target="../theme/theme3.xml"/><Relationship Id="rId17" Type="http://schemas.openxmlformats.org/officeDocument/2006/relationships/image" Target="../media/image7.png"/><Relationship Id="rId25" Type="http://schemas.openxmlformats.org/officeDocument/2006/relationships/image" Target="../media/image15.png"/><Relationship Id="rId33" Type="http://schemas.openxmlformats.org/officeDocument/2006/relationships/image" Target="../media/image23.png"/><Relationship Id="rId38" Type="http://schemas.openxmlformats.org/officeDocument/2006/relationships/image" Target="../media/image28.png"/><Relationship Id="rId2" Type="http://schemas.openxmlformats.org/officeDocument/2006/relationships/slideLayout" Target="../slideLayouts/slideLayout20.xml"/><Relationship Id="rId16" Type="http://schemas.openxmlformats.org/officeDocument/2006/relationships/image" Target="../media/image6.png"/><Relationship Id="rId20" Type="http://schemas.openxmlformats.org/officeDocument/2006/relationships/image" Target="../media/image10.png"/><Relationship Id="rId29" Type="http://schemas.openxmlformats.org/officeDocument/2006/relationships/image" Target="../media/image19.png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24" Type="http://schemas.openxmlformats.org/officeDocument/2006/relationships/image" Target="../media/image14.png"/><Relationship Id="rId32" Type="http://schemas.openxmlformats.org/officeDocument/2006/relationships/image" Target="../media/image22.png"/><Relationship Id="rId37" Type="http://schemas.openxmlformats.org/officeDocument/2006/relationships/image" Target="../media/image27.emf"/><Relationship Id="rId40" Type="http://schemas.openxmlformats.org/officeDocument/2006/relationships/image" Target="../media/image37.png"/><Relationship Id="rId5" Type="http://schemas.openxmlformats.org/officeDocument/2006/relationships/slideLayout" Target="../slideLayouts/slideLayout23.xml"/><Relationship Id="rId15" Type="http://schemas.openxmlformats.org/officeDocument/2006/relationships/image" Target="../media/image5.png"/><Relationship Id="rId23" Type="http://schemas.openxmlformats.org/officeDocument/2006/relationships/image" Target="../media/image13.png"/><Relationship Id="rId28" Type="http://schemas.openxmlformats.org/officeDocument/2006/relationships/image" Target="../media/image18.png"/><Relationship Id="rId36" Type="http://schemas.openxmlformats.org/officeDocument/2006/relationships/image" Target="../media/image26.png"/><Relationship Id="rId10" Type="http://schemas.openxmlformats.org/officeDocument/2006/relationships/slideLayout" Target="../slideLayouts/slideLayout28.xml"/><Relationship Id="rId19" Type="http://schemas.openxmlformats.org/officeDocument/2006/relationships/image" Target="../media/image9.png"/><Relationship Id="rId31" Type="http://schemas.openxmlformats.org/officeDocument/2006/relationships/image" Target="../media/image21.png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4" Type="http://schemas.openxmlformats.org/officeDocument/2006/relationships/image" Target="../media/image4.png"/><Relationship Id="rId22" Type="http://schemas.openxmlformats.org/officeDocument/2006/relationships/image" Target="../media/image12.png"/><Relationship Id="rId27" Type="http://schemas.openxmlformats.org/officeDocument/2006/relationships/image" Target="../media/image17.png"/><Relationship Id="rId30" Type="http://schemas.openxmlformats.org/officeDocument/2006/relationships/image" Target="../media/image20.png"/><Relationship Id="rId35" Type="http://schemas.openxmlformats.org/officeDocument/2006/relationships/image" Target="../media/image25.png"/><Relationship Id="rId8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3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theme" Target="../theme/theme4.xml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emf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31" Type="http://schemas.openxmlformats.org/officeDocument/2006/relationships/image" Target="../media/image37.png"/><Relationship Id="rId4" Type="http://schemas.openxmlformats.org/officeDocument/2006/relationships/image" Target="../media/image36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Relationship Id="rId30" Type="http://schemas.openxmlformats.org/officeDocument/2006/relationships/image" Target="../media/image29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532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Box 38"/>
          <p:cNvSpPr txBox="1">
            <a:spLocks noChangeArrowheads="1"/>
          </p:cNvSpPr>
          <p:nvPr userDrawn="1"/>
        </p:nvSpPr>
        <p:spPr bwMode="auto">
          <a:xfrm>
            <a:off x="221404" y="6202800"/>
            <a:ext cx="121187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GB" sz="800" noProof="0">
                <a:solidFill>
                  <a:srgbClr val="8197A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3" name="Picture 35" hidden="1">
            <a:extLst>
              <a:ext uri="{FF2B5EF4-FFF2-40B4-BE49-F238E27FC236}">
                <a16:creationId xmlns:a16="http://schemas.microsoft.com/office/drawing/2014/main" id="{C995CFAD-3BA1-4EC9-867D-60423D76AD7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225338" cy="6858000"/>
          </a:xfrm>
          <a:prstGeom prst="rect">
            <a:avLst/>
          </a:prstGeom>
        </p:spPr>
      </p:pic>
      <p:sp>
        <p:nvSpPr>
          <p:cNvPr id="9" name="Text Box DG"/>
          <p:cNvSpPr txBox="1">
            <a:spLocks noChangeArrowheads="1"/>
          </p:cNvSpPr>
          <p:nvPr userDrawn="1"/>
        </p:nvSpPr>
        <p:spPr bwMode="auto">
          <a:xfrm>
            <a:off x="772995" y="447366"/>
            <a:ext cx="6706956" cy="2111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en-GB" sz="772" noProof="0"/>
          </a:p>
        </p:txBody>
      </p:sp>
      <p:sp>
        <p:nvSpPr>
          <p:cNvPr id="10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216000" y="154800"/>
            <a:ext cx="10108800" cy="565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l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noProof="0"/>
              <a:t>Click to edit Master title style</a:t>
            </a:r>
            <a:endParaRPr lang="en-GB" noProof="0"/>
          </a:p>
        </p:txBody>
      </p:sp>
      <p:sp>
        <p:nvSpPr>
          <p:cNvPr id="72" name="Rectangle 2">
            <a:extLst>
              <a:ext uri="{FF2B5EF4-FFF2-40B4-BE49-F238E27FC236}">
                <a16:creationId xmlns:a16="http://schemas.microsoft.com/office/drawing/2014/main" id="{F152A04D-5063-4E95-9CB5-5C50E37A6E5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19600" y="882000"/>
            <a:ext cx="11764800" cy="532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noProof="0"/>
              <a:t>Click to edit Master text styles</a:t>
            </a:r>
          </a:p>
          <a:p>
            <a:pPr lvl="1"/>
            <a:r>
              <a:rPr lang="en-GB" altLang="en-US" noProof="0"/>
              <a:t>Second level</a:t>
            </a:r>
          </a:p>
          <a:p>
            <a:pPr lvl="2"/>
            <a:r>
              <a:rPr lang="en-GB" altLang="en-US" noProof="0"/>
              <a:t>Third level</a:t>
            </a:r>
          </a:p>
          <a:p>
            <a:pPr lvl="3"/>
            <a:r>
              <a:rPr lang="en-GB" altLang="en-US" noProof="0"/>
              <a:t>Fourth level</a:t>
            </a:r>
          </a:p>
          <a:p>
            <a:pPr lvl="4"/>
            <a:r>
              <a:rPr lang="en-GB" altLang="en-US" noProof="0"/>
              <a:t>Fifth level</a:t>
            </a:r>
          </a:p>
        </p:txBody>
      </p:sp>
      <p:sp>
        <p:nvSpPr>
          <p:cNvPr id="39" name="Text Box 34"/>
          <p:cNvSpPr txBox="1">
            <a:spLocks noChangeArrowheads="1"/>
          </p:cNvSpPr>
          <p:nvPr userDrawn="1"/>
        </p:nvSpPr>
        <p:spPr bwMode="auto">
          <a:xfrm>
            <a:off x="8204400" y="6202800"/>
            <a:ext cx="3751200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rIns="0">
            <a:spAutoFit/>
          </a:bodyPr>
          <a:lstStyle/>
          <a:p>
            <a:pPr algn="r">
              <a:spcBef>
                <a:spcPct val="50000"/>
              </a:spcBef>
            </a:pPr>
            <a:r>
              <a:rPr lang="it-IT" sz="800" noProof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fld id="{FDAC5C42-9B53-4063-AF51-A40D4C64F718}" type="slidenum">
              <a:rPr lang="it-IT" sz="800" noProof="1" smtClean="0">
                <a:solidFill>
                  <a:srgbClr val="8197A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‹#›</a:t>
            </a:fld>
            <a:endParaRPr lang="en-GB" sz="800" noProof="1">
              <a:solidFill>
                <a:srgbClr val="8197A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6C34021B-66EB-9E45-8BD1-64D5855A5802}"/>
              </a:ext>
            </a:extLst>
          </p:cNvPr>
          <p:cNvPicPr>
            <a:picLocks noChangeAspect="1"/>
          </p:cNvPicPr>
          <p:nvPr userDrawn="1"/>
        </p:nvPicPr>
        <p:blipFill>
          <a:blip r:embed="rId2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31489" y="-216085"/>
            <a:ext cx="2093892" cy="1314000"/>
          </a:xfrm>
          <a:prstGeom prst="rect">
            <a:avLst/>
          </a:prstGeom>
        </p:spPr>
      </p:pic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EE71E5B5-6921-4FB2-A9C4-9C2A029FF0B3}"/>
              </a:ext>
            </a:extLst>
          </p:cNvPr>
          <p:cNvCxnSpPr>
            <a:cxnSpLocks/>
          </p:cNvCxnSpPr>
          <p:nvPr userDrawn="1"/>
        </p:nvCxnSpPr>
        <p:spPr>
          <a:xfrm>
            <a:off x="221435" y="6422971"/>
            <a:ext cx="11736000" cy="0"/>
          </a:xfrm>
          <a:prstGeom prst="line">
            <a:avLst/>
          </a:prstGeom>
          <a:ln w="9525" cmpd="sng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Picture 5">
            <a:extLst>
              <a:ext uri="{FF2B5EF4-FFF2-40B4-BE49-F238E27FC236}">
                <a16:creationId xmlns:a16="http://schemas.microsoft.com/office/drawing/2014/main" id="{294C493E-467F-427F-AD20-6EDFB99CC1EE}"/>
              </a:ext>
            </a:extLst>
          </p:cNvPr>
          <p:cNvPicPr>
            <a:picLocks/>
          </p:cNvPicPr>
          <p:nvPr userDrawn="1"/>
        </p:nvPicPr>
        <p:blipFill>
          <a:blip r:embed="rId2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42800" y="6584400"/>
            <a:ext cx="1638000" cy="104400"/>
          </a:xfrm>
          <a:prstGeom prst="rect">
            <a:avLst/>
          </a:prstGeom>
        </p:spPr>
      </p:pic>
      <p:grpSp>
        <p:nvGrpSpPr>
          <p:cNvPr id="41" name="Group 40">
            <a:extLst>
              <a:ext uri="{FF2B5EF4-FFF2-40B4-BE49-F238E27FC236}">
                <a16:creationId xmlns:a16="http://schemas.microsoft.com/office/drawing/2014/main" id="{4DBC1C78-934E-43C3-89A2-D550E7103D68}"/>
              </a:ext>
            </a:extLst>
          </p:cNvPr>
          <p:cNvGrpSpPr/>
          <p:nvPr userDrawn="1"/>
        </p:nvGrpSpPr>
        <p:grpSpPr>
          <a:xfrm>
            <a:off x="226688" y="6569736"/>
            <a:ext cx="9628745" cy="144114"/>
            <a:chOff x="1076500" y="4469696"/>
            <a:chExt cx="9628745" cy="144114"/>
          </a:xfrm>
        </p:grpSpPr>
        <p:pic>
          <p:nvPicPr>
            <p:cNvPr id="42" name="Picture 41" descr="de.png">
              <a:extLst>
                <a:ext uri="{FF2B5EF4-FFF2-40B4-BE49-F238E27FC236}">
                  <a16:creationId xmlns:a16="http://schemas.microsoft.com/office/drawing/2014/main" id="{EB8F1C84-37D6-401E-BC13-47D69E166CB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650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3" name="Picture 42" descr="at.png">
              <a:extLst>
                <a:ext uri="{FF2B5EF4-FFF2-40B4-BE49-F238E27FC236}">
                  <a16:creationId xmlns:a16="http://schemas.microsoft.com/office/drawing/2014/main" id="{9E5B3B25-88B7-4D25-8E48-FD93CF32260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4764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4" name="Picture 43" descr="be.png">
              <a:extLst>
                <a:ext uri="{FF2B5EF4-FFF2-40B4-BE49-F238E27FC236}">
                  <a16:creationId xmlns:a16="http://schemas.microsoft.com/office/drawing/2014/main" id="{F9ADA7A6-E4C2-4FFC-9DF9-7486778AFBF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1878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5" name="Picture 44" descr="dk.png">
              <a:extLst>
                <a:ext uri="{FF2B5EF4-FFF2-40B4-BE49-F238E27FC236}">
                  <a16:creationId xmlns:a16="http://schemas.microsoft.com/office/drawing/2014/main" id="{E6FE5C20-6CA3-45B2-BE76-AF0536C5D82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8992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6" name="Picture 45" descr="es.png">
              <a:extLst>
                <a:ext uri="{FF2B5EF4-FFF2-40B4-BE49-F238E27FC236}">
                  <a16:creationId xmlns:a16="http://schemas.microsoft.com/office/drawing/2014/main" id="{3C76DCA5-C7FF-42A4-A5EC-3D486B98CF9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6106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7" name="Picture 46" descr="ee.png">
              <a:extLst>
                <a:ext uri="{FF2B5EF4-FFF2-40B4-BE49-F238E27FC236}">
                  <a16:creationId xmlns:a16="http://schemas.microsoft.com/office/drawing/2014/main" id="{67BE5334-F874-41E6-ADEC-17A46646B60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3220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8" name="Picture 47" descr="fi.png">
              <a:extLst>
                <a:ext uri="{FF2B5EF4-FFF2-40B4-BE49-F238E27FC236}">
                  <a16:creationId xmlns:a16="http://schemas.microsoft.com/office/drawing/2014/main" id="{96DE196B-D297-478F-8ABE-827D9EE6682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0334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9" name="Picture 48" descr="fr.png">
              <a:extLst>
                <a:ext uri="{FF2B5EF4-FFF2-40B4-BE49-F238E27FC236}">
                  <a16:creationId xmlns:a16="http://schemas.microsoft.com/office/drawing/2014/main" id="{B75A5595-F575-42C9-B6CB-179DF0573EA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7448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0" name="Picture 49" descr="gr.png">
              <a:extLst>
                <a:ext uri="{FF2B5EF4-FFF2-40B4-BE49-F238E27FC236}">
                  <a16:creationId xmlns:a16="http://schemas.microsoft.com/office/drawing/2014/main" id="{486E8D73-8313-4F6B-8D4F-C110D710151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4562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1" name="Picture 50" descr="hu.png">
              <a:extLst>
                <a:ext uri="{FF2B5EF4-FFF2-40B4-BE49-F238E27FC236}">
                  <a16:creationId xmlns:a16="http://schemas.microsoft.com/office/drawing/2014/main" id="{12F2BB1E-E3C4-4ED9-93D3-737198912F0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1676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2" name="Picture 51" descr="ie.png">
              <a:extLst>
                <a:ext uri="{FF2B5EF4-FFF2-40B4-BE49-F238E27FC236}">
                  <a16:creationId xmlns:a16="http://schemas.microsoft.com/office/drawing/2014/main" id="{B68C00F5-1368-4165-8949-50D506E17E2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8790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3" name="Picture 52" descr="it.png">
              <a:extLst>
                <a:ext uri="{FF2B5EF4-FFF2-40B4-BE49-F238E27FC236}">
                  <a16:creationId xmlns:a16="http://schemas.microsoft.com/office/drawing/2014/main" id="{25BCE126-5E8C-4690-B1ED-004913E1744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5904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4" name="Picture 53" descr="lu.png">
              <a:extLst>
                <a:ext uri="{FF2B5EF4-FFF2-40B4-BE49-F238E27FC236}">
                  <a16:creationId xmlns:a16="http://schemas.microsoft.com/office/drawing/2014/main" id="{58D0ED07-7F74-413B-A18C-DB25C51AB01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3018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5" name="Picture 54" descr="no.png">
              <a:extLst>
                <a:ext uri="{FF2B5EF4-FFF2-40B4-BE49-F238E27FC236}">
                  <a16:creationId xmlns:a16="http://schemas.microsoft.com/office/drawing/2014/main" id="{65B7D5EF-360A-42AC-8BB1-B0FF1117B5A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0132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6" name="Picture 55" descr="nl.png">
              <a:extLst>
                <a:ext uri="{FF2B5EF4-FFF2-40B4-BE49-F238E27FC236}">
                  <a16:creationId xmlns:a16="http://schemas.microsoft.com/office/drawing/2014/main" id="{D4AD2F50-61D0-47CA-9ADF-6583E0C845A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7246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7" name="Picture 56" descr="pl.png">
              <a:extLst>
                <a:ext uri="{FF2B5EF4-FFF2-40B4-BE49-F238E27FC236}">
                  <a16:creationId xmlns:a16="http://schemas.microsoft.com/office/drawing/2014/main" id="{A9B48F1B-D107-417E-980A-D6C1C64E7FC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4360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8" name="Picture 57" descr="pt.png">
              <a:extLst>
                <a:ext uri="{FF2B5EF4-FFF2-40B4-BE49-F238E27FC236}">
                  <a16:creationId xmlns:a16="http://schemas.microsoft.com/office/drawing/2014/main" id="{9CEA4591-D55A-4025-A678-8C4ECBB97B9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1474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9" name="Picture 58" descr="cz.png">
              <a:extLst>
                <a:ext uri="{FF2B5EF4-FFF2-40B4-BE49-F238E27FC236}">
                  <a16:creationId xmlns:a16="http://schemas.microsoft.com/office/drawing/2014/main" id="{7D8F2DA6-0647-4919-95BA-9F6669F8308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8588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60" name="Picture 59" descr="ro.png">
              <a:extLst>
                <a:ext uri="{FF2B5EF4-FFF2-40B4-BE49-F238E27FC236}">
                  <a16:creationId xmlns:a16="http://schemas.microsoft.com/office/drawing/2014/main" id="{FD11455B-1B2F-45A3-B1D3-55F4FDF87F6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5702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61" name="Picture 60" descr="se.png">
              <a:extLst>
                <a:ext uri="{FF2B5EF4-FFF2-40B4-BE49-F238E27FC236}">
                  <a16:creationId xmlns:a16="http://schemas.microsoft.com/office/drawing/2014/main" id="{4B9B344B-0E41-494D-9021-AD5B0EBD5EB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9930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62" name="Picture 61" descr="ch.png">
              <a:extLst>
                <a:ext uri="{FF2B5EF4-FFF2-40B4-BE49-F238E27FC236}">
                  <a16:creationId xmlns:a16="http://schemas.microsoft.com/office/drawing/2014/main" id="{9BD6834F-A842-4175-A460-F10D56E530C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70442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9" name="Picture 88" descr="uk.png">
              <a:extLst>
                <a:ext uri="{FF2B5EF4-FFF2-40B4-BE49-F238E27FC236}">
                  <a16:creationId xmlns:a16="http://schemas.microsoft.com/office/drawing/2014/main" id="{99A6F9E2-D58A-4C18-856C-38DABB5F48D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2816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91" name="Picture 90">
              <a:extLst>
                <a:ext uri="{FF2B5EF4-FFF2-40B4-BE49-F238E27FC236}">
                  <a16:creationId xmlns:a16="http://schemas.microsoft.com/office/drawing/2014/main" id="{3F428B08-5DE9-416A-AC94-97FEC507427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08598" y="4469696"/>
              <a:ext cx="216000" cy="144000"/>
            </a:xfrm>
            <a:prstGeom prst="rect">
              <a:avLst/>
            </a:prstGeom>
          </p:spPr>
        </p:pic>
        <p:pic>
          <p:nvPicPr>
            <p:cNvPr id="92" name="Picture 91">
              <a:extLst>
                <a:ext uri="{FF2B5EF4-FFF2-40B4-BE49-F238E27FC236}">
                  <a16:creationId xmlns:a16="http://schemas.microsoft.com/office/drawing/2014/main" id="{DF0C5BF6-0A56-43E8-B702-DD00D20186D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5"/>
            <a:stretch>
              <a:fillRect/>
            </a:stretch>
          </p:blipFill>
          <p:spPr>
            <a:xfrm>
              <a:off x="9768386" y="4469696"/>
              <a:ext cx="216000" cy="144000"/>
            </a:xfrm>
            <a:prstGeom prst="rect">
              <a:avLst/>
            </a:prstGeom>
          </p:spPr>
        </p:pic>
        <p:pic>
          <p:nvPicPr>
            <p:cNvPr id="93" name="Picture 92" descr="ca.png">
              <a:extLst>
                <a:ext uri="{FF2B5EF4-FFF2-40B4-BE49-F238E27FC236}">
                  <a16:creationId xmlns:a16="http://schemas.microsoft.com/office/drawing/2014/main" id="{3499BC2D-CC69-4106-BA9D-0FBE057E770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89245" y="4469696"/>
              <a:ext cx="216000" cy="142807"/>
            </a:xfrm>
            <a:prstGeom prst="rect">
              <a:avLst/>
            </a:prstGeom>
            <a:ln>
              <a:noFill/>
            </a:ln>
          </p:spPr>
        </p:pic>
        <p:pic>
          <p:nvPicPr>
            <p:cNvPr id="94" name="Picture 93" descr="si.png">
              <a:extLst>
                <a:ext uri="{FF2B5EF4-FFF2-40B4-BE49-F238E27FC236}">
                  <a16:creationId xmlns:a16="http://schemas.microsoft.com/office/drawing/2014/main" id="{ED3EFE3E-366C-4F59-867B-601A94FA855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28174" y="4469696"/>
              <a:ext cx="217284" cy="143656"/>
            </a:xfrm>
            <a:prstGeom prst="rect">
              <a:avLst/>
            </a:prstGeom>
          </p:spPr>
        </p:pic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29" r:id="rId1"/>
    <p:sldLayoutId id="2147483945" r:id="rId2"/>
    <p:sldLayoutId id="2147483974" r:id="rId3"/>
    <p:sldLayoutId id="2147483975" r:id="rId4"/>
    <p:sldLayoutId id="2147483973" r:id="rId5"/>
    <p:sldLayoutId id="2147483930" r:id="rId6"/>
    <p:sldLayoutId id="2147483931" r:id="rId7"/>
    <p:sldLayoutId id="2147483932" r:id="rId8"/>
    <p:sldLayoutId id="2147483933" r:id="rId9"/>
    <p:sldLayoutId id="2147483935" r:id="rId10"/>
    <p:sldLayoutId id="2147483936" r:id="rId11"/>
    <p:sldLayoutId id="2147483937" r:id="rId12"/>
    <p:sldLayoutId id="2147483938" r:id="rId13"/>
    <p:sldLayoutId id="2147483939" r:id="rId14"/>
    <p:sldLayoutId id="2147483946" r:id="rId15"/>
    <p:sldLayoutId id="2147483947" r:id="rId16"/>
    <p:sldLayoutId id="2147483977" r:id="rId17"/>
  </p:sldLayoutIdLst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lang="en-GB" sz="3000" b="1" dirty="0" smtClean="0">
          <a:solidFill>
            <a:schemeClr val="bg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122" b="1">
          <a:solidFill>
            <a:schemeClr val="bg1"/>
          </a:solidFill>
          <a:latin typeface="Verdana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122" b="1">
          <a:solidFill>
            <a:schemeClr val="bg1"/>
          </a:solidFill>
          <a:latin typeface="Verdana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122" b="1">
          <a:solidFill>
            <a:schemeClr val="bg1"/>
          </a:solidFill>
          <a:latin typeface="Verdana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122" b="1">
          <a:solidFill>
            <a:schemeClr val="bg1"/>
          </a:solidFill>
          <a:latin typeface="Verdana" pitchFamily="34" charset="0"/>
        </a:defRPr>
      </a:lvl5pPr>
      <a:lvl6pPr marL="441015" algn="l" rtl="0" eaLnBrk="1" fontAlgn="base" hangingPunct="1">
        <a:spcBef>
          <a:spcPct val="0"/>
        </a:spcBef>
        <a:spcAft>
          <a:spcPct val="0"/>
        </a:spcAft>
        <a:defRPr sz="2122" b="1">
          <a:solidFill>
            <a:schemeClr val="bg1"/>
          </a:solidFill>
          <a:latin typeface="Verdana" pitchFamily="34" charset="0"/>
        </a:defRPr>
      </a:lvl6pPr>
      <a:lvl7pPr marL="882030" algn="l" rtl="0" eaLnBrk="1" fontAlgn="base" hangingPunct="1">
        <a:spcBef>
          <a:spcPct val="0"/>
        </a:spcBef>
        <a:spcAft>
          <a:spcPct val="0"/>
        </a:spcAft>
        <a:defRPr sz="2122" b="1">
          <a:solidFill>
            <a:schemeClr val="bg1"/>
          </a:solidFill>
          <a:latin typeface="Verdana" pitchFamily="34" charset="0"/>
        </a:defRPr>
      </a:lvl7pPr>
      <a:lvl8pPr marL="1323045" algn="l" rtl="0" eaLnBrk="1" fontAlgn="base" hangingPunct="1">
        <a:spcBef>
          <a:spcPct val="0"/>
        </a:spcBef>
        <a:spcAft>
          <a:spcPct val="0"/>
        </a:spcAft>
        <a:defRPr sz="2122" b="1">
          <a:solidFill>
            <a:schemeClr val="bg1"/>
          </a:solidFill>
          <a:latin typeface="Verdana" pitchFamily="34" charset="0"/>
        </a:defRPr>
      </a:lvl8pPr>
      <a:lvl9pPr marL="1764060" algn="l" rtl="0" eaLnBrk="1" fontAlgn="base" hangingPunct="1">
        <a:spcBef>
          <a:spcPct val="0"/>
        </a:spcBef>
        <a:spcAft>
          <a:spcPct val="0"/>
        </a:spcAft>
        <a:defRPr sz="2122" b="1">
          <a:solidFill>
            <a:schemeClr val="bg1"/>
          </a:solidFill>
          <a:latin typeface="Verdana" pitchFamily="34" charset="0"/>
        </a:defRPr>
      </a:lvl9pPr>
    </p:titleStyle>
    <p:bodyStyle>
      <a:lvl1pPr marL="0" indent="0" algn="l" rtl="0" eaLnBrk="1" fontAlgn="base" hangingPunct="1">
        <a:lnSpc>
          <a:spcPct val="119000"/>
        </a:lnSpc>
        <a:spcBef>
          <a:spcPct val="20000"/>
        </a:spcBef>
        <a:spcAft>
          <a:spcPct val="0"/>
        </a:spcAft>
        <a:buClr>
          <a:srgbClr val="8197A6"/>
        </a:buClr>
        <a:buFont typeface="Arial" panose="020B0604020202020204" pitchFamily="34" charset="0"/>
        <a:buNone/>
        <a:defRPr lang="en-GB" sz="1800" dirty="0" smtClean="0">
          <a:solidFill>
            <a:srgbClr val="8197A6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781326" indent="0" algn="l" rtl="0" eaLnBrk="1" fontAlgn="base" hangingPunct="1">
        <a:lnSpc>
          <a:spcPct val="119000"/>
        </a:lnSpc>
        <a:spcBef>
          <a:spcPct val="20000"/>
        </a:spcBef>
        <a:spcAft>
          <a:spcPct val="0"/>
        </a:spcAft>
        <a:buClr>
          <a:schemeClr val="accent1"/>
        </a:buClr>
        <a:buFont typeface="Verdana" pitchFamily="34" charset="0"/>
        <a:buNone/>
        <a:defRPr lang="en-GB" sz="1800" dirty="0" smtClean="0">
          <a:solidFill>
            <a:srgbClr val="8197A6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357771" indent="0" algn="l" rtl="0" eaLnBrk="1" fontAlgn="base" hangingPunct="1">
        <a:lnSpc>
          <a:spcPct val="119000"/>
        </a:lnSpc>
        <a:spcBef>
          <a:spcPct val="20000"/>
        </a:spcBef>
        <a:spcAft>
          <a:spcPct val="0"/>
        </a:spcAft>
        <a:buClr>
          <a:schemeClr val="accent1"/>
        </a:buClr>
        <a:buFont typeface="Verdana" pitchFamily="34" charset="0"/>
        <a:buNone/>
        <a:defRPr lang="en-GB" sz="1800" dirty="0" smtClean="0">
          <a:solidFill>
            <a:srgbClr val="8197A6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934216" indent="0" algn="l" rtl="0" eaLnBrk="1" fontAlgn="base" hangingPunct="1">
        <a:lnSpc>
          <a:spcPct val="119000"/>
        </a:lnSpc>
        <a:spcBef>
          <a:spcPct val="20000"/>
        </a:spcBef>
        <a:spcAft>
          <a:spcPct val="0"/>
        </a:spcAft>
        <a:buClr>
          <a:schemeClr val="accent1"/>
        </a:buClr>
        <a:buFont typeface="Verdana" pitchFamily="34" charset="0"/>
        <a:buNone/>
        <a:defRPr lang="en-GB" sz="1800" dirty="0" smtClean="0">
          <a:solidFill>
            <a:srgbClr val="8197A6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510661" indent="0" algn="l" rtl="0" eaLnBrk="1" fontAlgn="base" hangingPunct="1">
        <a:lnSpc>
          <a:spcPct val="119000"/>
        </a:lnSpc>
        <a:spcBef>
          <a:spcPct val="20000"/>
        </a:spcBef>
        <a:spcAft>
          <a:spcPct val="0"/>
        </a:spcAft>
        <a:buClr>
          <a:schemeClr val="accent1"/>
        </a:buClr>
        <a:buFont typeface="Verdana" pitchFamily="34" charset="0"/>
        <a:buNone/>
        <a:defRPr lang="en-GB" sz="1800" dirty="0" smtClean="0">
          <a:solidFill>
            <a:srgbClr val="8197A6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3356615" indent="-404264" algn="l" rtl="0" eaLnBrk="1" fontAlgn="base" hangingPunct="1">
        <a:lnSpc>
          <a:spcPct val="119000"/>
        </a:lnSpc>
        <a:spcBef>
          <a:spcPct val="20000"/>
        </a:spcBef>
        <a:spcAft>
          <a:spcPct val="0"/>
        </a:spcAft>
        <a:buClr>
          <a:schemeClr val="accent1"/>
        </a:buClr>
        <a:buFont typeface="Verdana" pitchFamily="34" charset="0"/>
        <a:buChar char="–"/>
        <a:defRPr sz="1543">
          <a:solidFill>
            <a:schemeClr val="bg2"/>
          </a:solidFill>
          <a:latin typeface="+mn-lt"/>
        </a:defRPr>
      </a:lvl6pPr>
      <a:lvl7pPr marL="3797630" indent="-404264" algn="l" rtl="0" eaLnBrk="1" fontAlgn="base" hangingPunct="1">
        <a:lnSpc>
          <a:spcPct val="119000"/>
        </a:lnSpc>
        <a:spcBef>
          <a:spcPct val="20000"/>
        </a:spcBef>
        <a:spcAft>
          <a:spcPct val="0"/>
        </a:spcAft>
        <a:buClr>
          <a:schemeClr val="accent1"/>
        </a:buClr>
        <a:buFont typeface="Verdana" pitchFamily="34" charset="0"/>
        <a:buChar char="–"/>
        <a:defRPr sz="1543">
          <a:solidFill>
            <a:schemeClr val="bg2"/>
          </a:solidFill>
          <a:latin typeface="+mn-lt"/>
        </a:defRPr>
      </a:lvl7pPr>
      <a:lvl8pPr marL="4238645" indent="-404264" algn="l" rtl="0" eaLnBrk="1" fontAlgn="base" hangingPunct="1">
        <a:lnSpc>
          <a:spcPct val="119000"/>
        </a:lnSpc>
        <a:spcBef>
          <a:spcPct val="20000"/>
        </a:spcBef>
        <a:spcAft>
          <a:spcPct val="0"/>
        </a:spcAft>
        <a:buClr>
          <a:schemeClr val="accent1"/>
        </a:buClr>
        <a:buFont typeface="Verdana" pitchFamily="34" charset="0"/>
        <a:buChar char="–"/>
        <a:defRPr sz="1543">
          <a:solidFill>
            <a:schemeClr val="bg2"/>
          </a:solidFill>
          <a:latin typeface="+mn-lt"/>
        </a:defRPr>
      </a:lvl8pPr>
      <a:lvl9pPr marL="4679660" indent="-404264" algn="l" rtl="0" eaLnBrk="1" fontAlgn="base" hangingPunct="1">
        <a:lnSpc>
          <a:spcPct val="119000"/>
        </a:lnSpc>
        <a:spcBef>
          <a:spcPct val="20000"/>
        </a:spcBef>
        <a:spcAft>
          <a:spcPct val="0"/>
        </a:spcAft>
        <a:buClr>
          <a:schemeClr val="accent1"/>
        </a:buClr>
        <a:buFont typeface="Verdana" pitchFamily="34" charset="0"/>
        <a:buChar char="–"/>
        <a:defRPr sz="1543">
          <a:solidFill>
            <a:schemeClr val="bg2"/>
          </a:solidFill>
          <a:latin typeface="+mn-lt"/>
        </a:defRPr>
      </a:lvl9pPr>
    </p:bodyStyle>
    <p:otherStyle>
      <a:defPPr>
        <a:defRPr lang="en-US"/>
      </a:defPPr>
      <a:lvl1pPr marL="0" algn="l" defTabSz="882030" rtl="0" eaLnBrk="1" latinLnBrk="0" hangingPunct="1">
        <a:defRPr sz="1736" kern="1200">
          <a:solidFill>
            <a:schemeClr val="tx1"/>
          </a:solidFill>
          <a:latin typeface="+mn-lt"/>
          <a:ea typeface="+mn-ea"/>
          <a:cs typeface="+mn-cs"/>
        </a:defRPr>
      </a:lvl1pPr>
      <a:lvl2pPr marL="441015" algn="l" defTabSz="882030" rtl="0" eaLnBrk="1" latinLnBrk="0" hangingPunct="1">
        <a:defRPr sz="1736" kern="1200">
          <a:solidFill>
            <a:schemeClr val="tx1"/>
          </a:solidFill>
          <a:latin typeface="+mn-lt"/>
          <a:ea typeface="+mn-ea"/>
          <a:cs typeface="+mn-cs"/>
        </a:defRPr>
      </a:lvl2pPr>
      <a:lvl3pPr marL="882030" algn="l" defTabSz="882030" rtl="0" eaLnBrk="1" latinLnBrk="0" hangingPunct="1">
        <a:defRPr sz="1736" kern="1200">
          <a:solidFill>
            <a:schemeClr val="tx1"/>
          </a:solidFill>
          <a:latin typeface="+mn-lt"/>
          <a:ea typeface="+mn-ea"/>
          <a:cs typeface="+mn-cs"/>
        </a:defRPr>
      </a:lvl3pPr>
      <a:lvl4pPr marL="1323045" algn="l" defTabSz="882030" rtl="0" eaLnBrk="1" latinLnBrk="0" hangingPunct="1">
        <a:defRPr sz="1736" kern="1200">
          <a:solidFill>
            <a:schemeClr val="tx1"/>
          </a:solidFill>
          <a:latin typeface="+mn-lt"/>
          <a:ea typeface="+mn-ea"/>
          <a:cs typeface="+mn-cs"/>
        </a:defRPr>
      </a:lvl4pPr>
      <a:lvl5pPr marL="1764060" algn="l" defTabSz="882030" rtl="0" eaLnBrk="1" latinLnBrk="0" hangingPunct="1">
        <a:defRPr sz="1736" kern="1200">
          <a:solidFill>
            <a:schemeClr val="tx1"/>
          </a:solidFill>
          <a:latin typeface="+mn-lt"/>
          <a:ea typeface="+mn-ea"/>
          <a:cs typeface="+mn-cs"/>
        </a:defRPr>
      </a:lvl5pPr>
      <a:lvl6pPr marL="2205076" algn="l" defTabSz="882030" rtl="0" eaLnBrk="1" latinLnBrk="0" hangingPunct="1">
        <a:defRPr sz="1736" kern="1200">
          <a:solidFill>
            <a:schemeClr val="tx1"/>
          </a:solidFill>
          <a:latin typeface="+mn-lt"/>
          <a:ea typeface="+mn-ea"/>
          <a:cs typeface="+mn-cs"/>
        </a:defRPr>
      </a:lvl6pPr>
      <a:lvl7pPr marL="2646091" algn="l" defTabSz="882030" rtl="0" eaLnBrk="1" latinLnBrk="0" hangingPunct="1">
        <a:defRPr sz="1736" kern="1200">
          <a:solidFill>
            <a:schemeClr val="tx1"/>
          </a:solidFill>
          <a:latin typeface="+mn-lt"/>
          <a:ea typeface="+mn-ea"/>
          <a:cs typeface="+mn-cs"/>
        </a:defRPr>
      </a:lvl7pPr>
      <a:lvl8pPr marL="3087106" algn="l" defTabSz="882030" rtl="0" eaLnBrk="1" latinLnBrk="0" hangingPunct="1">
        <a:defRPr sz="1736" kern="1200">
          <a:solidFill>
            <a:schemeClr val="tx1"/>
          </a:solidFill>
          <a:latin typeface="+mn-lt"/>
          <a:ea typeface="+mn-ea"/>
          <a:cs typeface="+mn-cs"/>
        </a:defRPr>
      </a:lvl8pPr>
      <a:lvl9pPr marL="3528121" algn="l" defTabSz="882030" rtl="0" eaLnBrk="1" latinLnBrk="0" hangingPunct="1">
        <a:defRPr sz="173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51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Box DG"/>
          <p:cNvSpPr txBox="1">
            <a:spLocks noChangeArrowheads="1"/>
          </p:cNvSpPr>
          <p:nvPr userDrawn="1"/>
        </p:nvSpPr>
        <p:spPr bwMode="auto">
          <a:xfrm>
            <a:off x="772995" y="447366"/>
            <a:ext cx="6706956" cy="2111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en-GB" sz="772" noProof="0"/>
          </a:p>
        </p:txBody>
      </p:sp>
      <p:sp>
        <p:nvSpPr>
          <p:cNvPr id="10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216000" y="154800"/>
            <a:ext cx="10108800" cy="565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l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noProof="0"/>
              <a:t>CLICK TO EDIT MASTER TITLE STYLE</a:t>
            </a:r>
            <a:endParaRPr lang="en-GB" noProof="0"/>
          </a:p>
        </p:txBody>
      </p:sp>
      <p:sp>
        <p:nvSpPr>
          <p:cNvPr id="14" name="Text Box 38"/>
          <p:cNvSpPr txBox="1">
            <a:spLocks noChangeArrowheads="1"/>
          </p:cNvSpPr>
          <p:nvPr userDrawn="1"/>
        </p:nvSpPr>
        <p:spPr bwMode="auto">
          <a:xfrm>
            <a:off x="221404" y="6202800"/>
            <a:ext cx="121187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GB" sz="800" noProof="0">
                <a:solidFill>
                  <a:srgbClr val="8197A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63" name="Rectangle 2">
            <a:extLst>
              <a:ext uri="{FF2B5EF4-FFF2-40B4-BE49-F238E27FC236}">
                <a16:creationId xmlns:a16="http://schemas.microsoft.com/office/drawing/2014/main" id="{0341B57B-D657-44D2-A69B-8571F2FEB2F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18860" y="882000"/>
            <a:ext cx="11764800" cy="532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  <a:endParaRPr lang="en-GB" altLang="en-US"/>
          </a:p>
        </p:txBody>
      </p:sp>
      <p:pic>
        <p:nvPicPr>
          <p:cNvPr id="7" name="Picture 5">
            <a:extLst>
              <a:ext uri="{FF2B5EF4-FFF2-40B4-BE49-F238E27FC236}">
                <a16:creationId xmlns:a16="http://schemas.microsoft.com/office/drawing/2014/main" id="{109A9530-2671-487F-A9F5-FDB35D172B87}"/>
              </a:ext>
            </a:extLst>
          </p:cNvPr>
          <p:cNvPicPr>
            <a:picLocks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42800" y="6584400"/>
            <a:ext cx="1638000" cy="104400"/>
          </a:xfrm>
          <a:prstGeom prst="rect">
            <a:avLst/>
          </a:prstGeom>
        </p:spPr>
      </p:pic>
      <p:sp>
        <p:nvSpPr>
          <p:cNvPr id="3" name="Text Box 34">
            <a:extLst>
              <a:ext uri="{FF2B5EF4-FFF2-40B4-BE49-F238E27FC236}">
                <a16:creationId xmlns:a16="http://schemas.microsoft.com/office/drawing/2014/main" id="{174566EC-B884-414A-9831-F2C2C01CAF72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8204400" y="6202800"/>
            <a:ext cx="3751200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rIns="0">
            <a:spAutoFit/>
          </a:bodyPr>
          <a:lstStyle/>
          <a:p>
            <a:pPr algn="r">
              <a:spcBef>
                <a:spcPct val="50000"/>
              </a:spcBef>
            </a:pPr>
            <a:r>
              <a:rPr lang="it-IT" sz="800" noProof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fld id="{FDAC5C42-9B53-4063-AF51-A40D4C64F718}" type="slidenum">
              <a:rPr lang="it-IT" sz="800" noProof="1" smtClean="0">
                <a:solidFill>
                  <a:srgbClr val="8197A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‹#›</a:t>
            </a:fld>
            <a:endParaRPr lang="en-GB" sz="800" noProof="1">
              <a:solidFill>
                <a:srgbClr val="8197A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68673324-7E47-2849-ABFE-CFCE924180D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31489" y="-216085"/>
            <a:ext cx="2093892" cy="1314000"/>
          </a:xfrm>
          <a:prstGeom prst="rect">
            <a:avLst/>
          </a:prstGeom>
        </p:spPr>
      </p:pic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B6E905FD-56C1-4FF6-A433-C72EFE86E9E9}"/>
              </a:ext>
            </a:extLst>
          </p:cNvPr>
          <p:cNvCxnSpPr>
            <a:cxnSpLocks/>
          </p:cNvCxnSpPr>
          <p:nvPr userDrawn="1"/>
        </p:nvCxnSpPr>
        <p:spPr>
          <a:xfrm>
            <a:off x="221435" y="6422971"/>
            <a:ext cx="11736000" cy="0"/>
          </a:xfrm>
          <a:prstGeom prst="line">
            <a:avLst/>
          </a:prstGeom>
          <a:ln w="9525" cmpd="sng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4" name="Group 63">
            <a:extLst>
              <a:ext uri="{FF2B5EF4-FFF2-40B4-BE49-F238E27FC236}">
                <a16:creationId xmlns:a16="http://schemas.microsoft.com/office/drawing/2014/main" id="{7EB70629-6E40-4C2A-9562-62552F996A42}"/>
              </a:ext>
            </a:extLst>
          </p:cNvPr>
          <p:cNvGrpSpPr/>
          <p:nvPr userDrawn="1"/>
        </p:nvGrpSpPr>
        <p:grpSpPr>
          <a:xfrm>
            <a:off x="226688" y="6569736"/>
            <a:ext cx="9628745" cy="144114"/>
            <a:chOff x="1076500" y="4469696"/>
            <a:chExt cx="9628745" cy="144114"/>
          </a:xfrm>
        </p:grpSpPr>
        <p:pic>
          <p:nvPicPr>
            <p:cNvPr id="66" name="Picture 65" descr="de.png">
              <a:extLst>
                <a:ext uri="{FF2B5EF4-FFF2-40B4-BE49-F238E27FC236}">
                  <a16:creationId xmlns:a16="http://schemas.microsoft.com/office/drawing/2014/main" id="{AC39C2E0-A471-4AE8-B1E5-E64A4C5260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650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67" name="Picture 66" descr="at.png">
              <a:extLst>
                <a:ext uri="{FF2B5EF4-FFF2-40B4-BE49-F238E27FC236}">
                  <a16:creationId xmlns:a16="http://schemas.microsoft.com/office/drawing/2014/main" id="{861CCCF3-6639-4ED2-8797-1EB078D8A4F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4764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68" name="Picture 67" descr="be.png">
              <a:extLst>
                <a:ext uri="{FF2B5EF4-FFF2-40B4-BE49-F238E27FC236}">
                  <a16:creationId xmlns:a16="http://schemas.microsoft.com/office/drawing/2014/main" id="{95890E6A-90CA-4AA2-96DC-BAE81A00D2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1878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69" name="Picture 68" descr="dk.png">
              <a:extLst>
                <a:ext uri="{FF2B5EF4-FFF2-40B4-BE49-F238E27FC236}">
                  <a16:creationId xmlns:a16="http://schemas.microsoft.com/office/drawing/2014/main" id="{FE3314EC-1827-4B33-BDD4-CBAA4973E94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8992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0" name="Picture 69" descr="es.png">
              <a:extLst>
                <a:ext uri="{FF2B5EF4-FFF2-40B4-BE49-F238E27FC236}">
                  <a16:creationId xmlns:a16="http://schemas.microsoft.com/office/drawing/2014/main" id="{2CF6049A-BC36-41DD-80A5-03F5A599080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6106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1" name="Picture 70" descr="ee.png">
              <a:extLst>
                <a:ext uri="{FF2B5EF4-FFF2-40B4-BE49-F238E27FC236}">
                  <a16:creationId xmlns:a16="http://schemas.microsoft.com/office/drawing/2014/main" id="{971096F2-4BC9-45C9-B67B-60BC8E9BC05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3220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2" name="Picture 71" descr="fi.png">
              <a:extLst>
                <a:ext uri="{FF2B5EF4-FFF2-40B4-BE49-F238E27FC236}">
                  <a16:creationId xmlns:a16="http://schemas.microsoft.com/office/drawing/2014/main" id="{DF2D478F-7021-4595-8876-27E2211A139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0334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3" name="Picture 72" descr="fr.png">
              <a:extLst>
                <a:ext uri="{FF2B5EF4-FFF2-40B4-BE49-F238E27FC236}">
                  <a16:creationId xmlns:a16="http://schemas.microsoft.com/office/drawing/2014/main" id="{AC5814F0-CF04-4E51-A909-084543E5314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7448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4" name="Picture 73" descr="gr.png">
              <a:extLst>
                <a:ext uri="{FF2B5EF4-FFF2-40B4-BE49-F238E27FC236}">
                  <a16:creationId xmlns:a16="http://schemas.microsoft.com/office/drawing/2014/main" id="{B88F5E1C-84A9-47A6-92CD-774A083097E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4562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5" name="Picture 74" descr="hu.png">
              <a:extLst>
                <a:ext uri="{FF2B5EF4-FFF2-40B4-BE49-F238E27FC236}">
                  <a16:creationId xmlns:a16="http://schemas.microsoft.com/office/drawing/2014/main" id="{695B3ADD-A8CF-42CB-8096-9952EF128BB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1676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6" name="Picture 75" descr="ie.png">
              <a:extLst>
                <a:ext uri="{FF2B5EF4-FFF2-40B4-BE49-F238E27FC236}">
                  <a16:creationId xmlns:a16="http://schemas.microsoft.com/office/drawing/2014/main" id="{8057D8CE-27C1-41FB-AD1F-34607BCBF79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8790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7" name="Picture 76" descr="it.png">
              <a:extLst>
                <a:ext uri="{FF2B5EF4-FFF2-40B4-BE49-F238E27FC236}">
                  <a16:creationId xmlns:a16="http://schemas.microsoft.com/office/drawing/2014/main" id="{55229DEA-4E84-43DE-BB3C-4D2E24ECF9F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5904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8" name="Picture 77" descr="lu.png">
              <a:extLst>
                <a:ext uri="{FF2B5EF4-FFF2-40B4-BE49-F238E27FC236}">
                  <a16:creationId xmlns:a16="http://schemas.microsoft.com/office/drawing/2014/main" id="{98452D35-6DFA-4CC2-A965-846AE967F39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3018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9" name="Picture 78" descr="no.png">
              <a:extLst>
                <a:ext uri="{FF2B5EF4-FFF2-40B4-BE49-F238E27FC236}">
                  <a16:creationId xmlns:a16="http://schemas.microsoft.com/office/drawing/2014/main" id="{6AF13E72-4447-4F5F-992B-1117D26BC4F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0132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0" name="Picture 79" descr="nl.png">
              <a:extLst>
                <a:ext uri="{FF2B5EF4-FFF2-40B4-BE49-F238E27FC236}">
                  <a16:creationId xmlns:a16="http://schemas.microsoft.com/office/drawing/2014/main" id="{A3102C04-D9D7-4CF2-8406-44F0763A28E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7246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1" name="Picture 80" descr="pl.png">
              <a:extLst>
                <a:ext uri="{FF2B5EF4-FFF2-40B4-BE49-F238E27FC236}">
                  <a16:creationId xmlns:a16="http://schemas.microsoft.com/office/drawing/2014/main" id="{4F7A2438-6191-4EB7-AE68-FB12B31F0B9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4360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2" name="Picture 81" descr="pt.png">
              <a:extLst>
                <a:ext uri="{FF2B5EF4-FFF2-40B4-BE49-F238E27FC236}">
                  <a16:creationId xmlns:a16="http://schemas.microsoft.com/office/drawing/2014/main" id="{C91FDA7D-B639-4654-AADF-26BB9B68D48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1474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3" name="Picture 82" descr="cz.png">
              <a:extLst>
                <a:ext uri="{FF2B5EF4-FFF2-40B4-BE49-F238E27FC236}">
                  <a16:creationId xmlns:a16="http://schemas.microsoft.com/office/drawing/2014/main" id="{D33C55F3-CA1A-4084-8F9C-B0264B7E169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8588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4" name="Picture 83" descr="ro.png">
              <a:extLst>
                <a:ext uri="{FF2B5EF4-FFF2-40B4-BE49-F238E27FC236}">
                  <a16:creationId xmlns:a16="http://schemas.microsoft.com/office/drawing/2014/main" id="{F2C7AF9D-DA22-430F-BC77-DC5169E4707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5702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5" name="Picture 84" descr="se.png">
              <a:extLst>
                <a:ext uri="{FF2B5EF4-FFF2-40B4-BE49-F238E27FC236}">
                  <a16:creationId xmlns:a16="http://schemas.microsoft.com/office/drawing/2014/main" id="{6B318759-EE6E-4114-9D5D-81DC9DFA150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9930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6" name="Picture 85" descr="ch.png">
              <a:extLst>
                <a:ext uri="{FF2B5EF4-FFF2-40B4-BE49-F238E27FC236}">
                  <a16:creationId xmlns:a16="http://schemas.microsoft.com/office/drawing/2014/main" id="{F285EA44-5830-4EDF-9D3B-5C571B78CDC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70442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7" name="Picture 86" descr="uk.png">
              <a:extLst>
                <a:ext uri="{FF2B5EF4-FFF2-40B4-BE49-F238E27FC236}">
                  <a16:creationId xmlns:a16="http://schemas.microsoft.com/office/drawing/2014/main" id="{6CE3BF66-9D13-4147-9AE9-ABA7BD37D32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2816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8" name="Picture 87">
              <a:extLst>
                <a:ext uri="{FF2B5EF4-FFF2-40B4-BE49-F238E27FC236}">
                  <a16:creationId xmlns:a16="http://schemas.microsoft.com/office/drawing/2014/main" id="{19D2F9D0-1962-4CC5-AEF2-5798DD990D3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08598" y="4469696"/>
              <a:ext cx="216000" cy="144000"/>
            </a:xfrm>
            <a:prstGeom prst="rect">
              <a:avLst/>
            </a:prstGeom>
          </p:spPr>
        </p:pic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D9E0A098-24EC-482E-96E9-0D61FC3D4E1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8"/>
            <a:stretch>
              <a:fillRect/>
            </a:stretch>
          </p:blipFill>
          <p:spPr>
            <a:xfrm>
              <a:off x="9768386" y="4469696"/>
              <a:ext cx="216000" cy="144000"/>
            </a:xfrm>
            <a:prstGeom prst="rect">
              <a:avLst/>
            </a:prstGeom>
          </p:spPr>
        </p:pic>
        <p:pic>
          <p:nvPicPr>
            <p:cNvPr id="90" name="Picture 89" descr="ca.png">
              <a:extLst>
                <a:ext uri="{FF2B5EF4-FFF2-40B4-BE49-F238E27FC236}">
                  <a16:creationId xmlns:a16="http://schemas.microsoft.com/office/drawing/2014/main" id="{178C0134-A8D4-4B6C-8794-EF089660959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89245" y="4469696"/>
              <a:ext cx="216000" cy="142807"/>
            </a:xfrm>
            <a:prstGeom prst="rect">
              <a:avLst/>
            </a:prstGeom>
            <a:ln>
              <a:noFill/>
            </a:ln>
          </p:spPr>
        </p:pic>
        <p:pic>
          <p:nvPicPr>
            <p:cNvPr id="91" name="Picture 90" descr="si.png">
              <a:extLst>
                <a:ext uri="{FF2B5EF4-FFF2-40B4-BE49-F238E27FC236}">
                  <a16:creationId xmlns:a16="http://schemas.microsoft.com/office/drawing/2014/main" id="{66A1E550-3CF2-439F-BF25-A29776B2C87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28174" y="4469696"/>
              <a:ext cx="217284" cy="1436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547985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1" r:id="rId1"/>
  </p:sldLayoutIdLst>
  <p:hf sldNum="0" hdr="0" dt="0"/>
  <p:txStyles>
    <p:titleStyle>
      <a:lvl1pPr algn="just" rtl="0" fontAlgn="base">
        <a:spcBef>
          <a:spcPct val="0"/>
        </a:spcBef>
        <a:spcAft>
          <a:spcPct val="0"/>
        </a:spcAft>
        <a:defRPr lang="en-GB" sz="3000" b="1" dirty="0" smtClean="0">
          <a:solidFill>
            <a:schemeClr val="bg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  <a:lvl2pPr algn="l" rtl="0" fontAlgn="base">
        <a:spcBef>
          <a:spcPct val="0"/>
        </a:spcBef>
        <a:spcAft>
          <a:spcPct val="0"/>
        </a:spcAft>
        <a:defRPr sz="2122" b="1">
          <a:solidFill>
            <a:schemeClr val="bg1"/>
          </a:solidFill>
          <a:latin typeface="Verdana" pitchFamily="34" charset="0"/>
        </a:defRPr>
      </a:lvl2pPr>
      <a:lvl3pPr algn="l" rtl="0" fontAlgn="base">
        <a:spcBef>
          <a:spcPct val="0"/>
        </a:spcBef>
        <a:spcAft>
          <a:spcPct val="0"/>
        </a:spcAft>
        <a:defRPr sz="2122" b="1">
          <a:solidFill>
            <a:schemeClr val="bg1"/>
          </a:solidFill>
          <a:latin typeface="Verdana" pitchFamily="34" charset="0"/>
        </a:defRPr>
      </a:lvl3pPr>
      <a:lvl4pPr algn="l" rtl="0" fontAlgn="base">
        <a:spcBef>
          <a:spcPct val="0"/>
        </a:spcBef>
        <a:spcAft>
          <a:spcPct val="0"/>
        </a:spcAft>
        <a:defRPr sz="2122" b="1">
          <a:solidFill>
            <a:schemeClr val="bg1"/>
          </a:solidFill>
          <a:latin typeface="Verdana" pitchFamily="34" charset="0"/>
        </a:defRPr>
      </a:lvl4pPr>
      <a:lvl5pPr algn="l" rtl="0" fontAlgn="base">
        <a:spcBef>
          <a:spcPct val="0"/>
        </a:spcBef>
        <a:spcAft>
          <a:spcPct val="0"/>
        </a:spcAft>
        <a:defRPr sz="2122" b="1">
          <a:solidFill>
            <a:schemeClr val="bg1"/>
          </a:solidFill>
          <a:latin typeface="Verdana" pitchFamily="34" charset="0"/>
        </a:defRPr>
      </a:lvl5pPr>
      <a:lvl6pPr marL="441015" algn="l" rtl="0" fontAlgn="base">
        <a:spcBef>
          <a:spcPct val="0"/>
        </a:spcBef>
        <a:spcAft>
          <a:spcPct val="0"/>
        </a:spcAft>
        <a:defRPr sz="2122" b="1">
          <a:solidFill>
            <a:schemeClr val="bg1"/>
          </a:solidFill>
          <a:latin typeface="Verdana" pitchFamily="34" charset="0"/>
        </a:defRPr>
      </a:lvl6pPr>
      <a:lvl7pPr marL="882030" algn="l" rtl="0" fontAlgn="base">
        <a:spcBef>
          <a:spcPct val="0"/>
        </a:spcBef>
        <a:spcAft>
          <a:spcPct val="0"/>
        </a:spcAft>
        <a:defRPr sz="2122" b="1">
          <a:solidFill>
            <a:schemeClr val="bg1"/>
          </a:solidFill>
          <a:latin typeface="Verdana" pitchFamily="34" charset="0"/>
        </a:defRPr>
      </a:lvl7pPr>
      <a:lvl8pPr marL="1323045" algn="l" rtl="0" fontAlgn="base">
        <a:spcBef>
          <a:spcPct val="0"/>
        </a:spcBef>
        <a:spcAft>
          <a:spcPct val="0"/>
        </a:spcAft>
        <a:defRPr sz="2122" b="1">
          <a:solidFill>
            <a:schemeClr val="bg1"/>
          </a:solidFill>
          <a:latin typeface="Verdana" pitchFamily="34" charset="0"/>
        </a:defRPr>
      </a:lvl8pPr>
      <a:lvl9pPr marL="1764060" algn="l" rtl="0" fontAlgn="base">
        <a:spcBef>
          <a:spcPct val="0"/>
        </a:spcBef>
        <a:spcAft>
          <a:spcPct val="0"/>
        </a:spcAft>
        <a:defRPr sz="2122" b="1">
          <a:solidFill>
            <a:schemeClr val="bg1"/>
          </a:solidFill>
          <a:latin typeface="Verdana" pitchFamily="34" charset="0"/>
        </a:defRPr>
      </a:lvl9pPr>
    </p:titleStyle>
    <p:bodyStyle>
      <a:lvl1pPr marL="0" indent="0" algn="l" rtl="0" eaLnBrk="0" fontAlgn="base" hangingPunct="0">
        <a:lnSpc>
          <a:spcPct val="119000"/>
        </a:lnSpc>
        <a:spcBef>
          <a:spcPct val="20000"/>
        </a:spcBef>
        <a:spcAft>
          <a:spcPct val="0"/>
        </a:spcAft>
        <a:buClr>
          <a:srgbClr val="8197A6"/>
        </a:buClr>
        <a:buFont typeface="Arial" panose="020B0604020202020204" pitchFamily="34" charset="0"/>
        <a:buNone/>
        <a:defRPr lang="en-US" altLang="en-US" sz="1800" dirty="0">
          <a:solidFill>
            <a:srgbClr val="8197A6"/>
          </a:solidFill>
          <a:latin typeface="Arial" panose="020B0604020202020204" pitchFamily="34" charset="0"/>
          <a:ea typeface="MS PGothic" pitchFamily="34" charset="-128"/>
          <a:cs typeface="Arial" panose="020B0604020202020204" pitchFamily="34" charset="0"/>
        </a:defRPr>
      </a:lvl1pPr>
      <a:lvl2pPr marL="781326" indent="0" algn="l" rtl="0" eaLnBrk="0" fontAlgn="base" hangingPunct="0">
        <a:lnSpc>
          <a:spcPct val="119000"/>
        </a:lnSpc>
        <a:spcBef>
          <a:spcPct val="20000"/>
        </a:spcBef>
        <a:spcAft>
          <a:spcPct val="0"/>
        </a:spcAft>
        <a:buClr>
          <a:schemeClr val="accent1"/>
        </a:buClr>
        <a:buFont typeface="Verdana" pitchFamily="34" charset="0"/>
        <a:buNone/>
        <a:defRPr lang="en-US" altLang="en-US" sz="1800" dirty="0">
          <a:solidFill>
            <a:srgbClr val="8197A6"/>
          </a:solidFill>
          <a:latin typeface="Arial" panose="020B0604020202020204" pitchFamily="34" charset="0"/>
          <a:ea typeface="MS PGothic" pitchFamily="34" charset="-128"/>
          <a:cs typeface="Arial" panose="020B0604020202020204" pitchFamily="34" charset="0"/>
        </a:defRPr>
      </a:lvl2pPr>
      <a:lvl3pPr marL="1357771" indent="0" algn="l" rtl="0" eaLnBrk="0" fontAlgn="base" hangingPunct="0">
        <a:lnSpc>
          <a:spcPct val="119000"/>
        </a:lnSpc>
        <a:spcBef>
          <a:spcPct val="20000"/>
        </a:spcBef>
        <a:spcAft>
          <a:spcPct val="0"/>
        </a:spcAft>
        <a:buClr>
          <a:schemeClr val="accent1"/>
        </a:buClr>
        <a:buFont typeface="Verdana" pitchFamily="34" charset="0"/>
        <a:buNone/>
        <a:defRPr lang="en-US" altLang="en-US" sz="1800" dirty="0">
          <a:solidFill>
            <a:srgbClr val="8197A6"/>
          </a:solidFill>
          <a:latin typeface="Arial" panose="020B0604020202020204" pitchFamily="34" charset="0"/>
          <a:ea typeface="MS PGothic" pitchFamily="34" charset="-128"/>
          <a:cs typeface="Arial" panose="020B0604020202020204" pitchFamily="34" charset="0"/>
        </a:defRPr>
      </a:lvl3pPr>
      <a:lvl4pPr marL="1934216" indent="0" algn="l" rtl="0" eaLnBrk="0" fontAlgn="base" hangingPunct="0">
        <a:lnSpc>
          <a:spcPct val="119000"/>
        </a:lnSpc>
        <a:spcBef>
          <a:spcPct val="20000"/>
        </a:spcBef>
        <a:spcAft>
          <a:spcPct val="0"/>
        </a:spcAft>
        <a:buClr>
          <a:schemeClr val="accent1"/>
        </a:buClr>
        <a:buFont typeface="Verdana" pitchFamily="34" charset="0"/>
        <a:buNone/>
        <a:defRPr lang="en-US" altLang="en-US" sz="1800" dirty="0">
          <a:solidFill>
            <a:srgbClr val="8197A6"/>
          </a:solidFill>
          <a:latin typeface="Arial" charset="0"/>
          <a:ea typeface="MS PGothic" pitchFamily="34" charset="-128"/>
          <a:cs typeface="Arial" charset="0"/>
        </a:defRPr>
      </a:lvl4pPr>
      <a:lvl5pPr marL="2510661" indent="0" algn="l" rtl="0" eaLnBrk="0" fontAlgn="base" hangingPunct="0">
        <a:lnSpc>
          <a:spcPct val="119000"/>
        </a:lnSpc>
        <a:spcBef>
          <a:spcPct val="20000"/>
        </a:spcBef>
        <a:spcAft>
          <a:spcPct val="0"/>
        </a:spcAft>
        <a:buClr>
          <a:schemeClr val="accent1"/>
        </a:buClr>
        <a:buFont typeface="Verdana" pitchFamily="34" charset="0"/>
        <a:buNone/>
        <a:defRPr lang="en-GB" altLang="en-US" sz="1800" dirty="0">
          <a:solidFill>
            <a:srgbClr val="8197A6"/>
          </a:solidFill>
          <a:latin typeface="Arial" charset="0"/>
          <a:ea typeface="MS PGothic" pitchFamily="34" charset="-128"/>
          <a:cs typeface="Arial" charset="0"/>
        </a:defRPr>
      </a:lvl5pPr>
      <a:lvl6pPr marL="3356615" indent="-404264" algn="l" rtl="0" fontAlgn="base">
        <a:lnSpc>
          <a:spcPct val="119000"/>
        </a:lnSpc>
        <a:spcBef>
          <a:spcPct val="20000"/>
        </a:spcBef>
        <a:spcAft>
          <a:spcPct val="0"/>
        </a:spcAft>
        <a:buClr>
          <a:schemeClr val="accent1"/>
        </a:buClr>
        <a:buFont typeface="Verdana" pitchFamily="34" charset="0"/>
        <a:buChar char="–"/>
        <a:defRPr sz="1543">
          <a:solidFill>
            <a:schemeClr val="bg2"/>
          </a:solidFill>
          <a:latin typeface="+mn-lt"/>
        </a:defRPr>
      </a:lvl6pPr>
      <a:lvl7pPr marL="3797630" indent="-404264" algn="l" rtl="0" fontAlgn="base">
        <a:lnSpc>
          <a:spcPct val="119000"/>
        </a:lnSpc>
        <a:spcBef>
          <a:spcPct val="20000"/>
        </a:spcBef>
        <a:spcAft>
          <a:spcPct val="0"/>
        </a:spcAft>
        <a:buClr>
          <a:schemeClr val="accent1"/>
        </a:buClr>
        <a:buFont typeface="Verdana" pitchFamily="34" charset="0"/>
        <a:buChar char="–"/>
        <a:defRPr sz="1543">
          <a:solidFill>
            <a:schemeClr val="bg2"/>
          </a:solidFill>
          <a:latin typeface="+mn-lt"/>
        </a:defRPr>
      </a:lvl7pPr>
      <a:lvl8pPr marL="4238645" indent="-404264" algn="l" rtl="0" fontAlgn="base">
        <a:lnSpc>
          <a:spcPct val="119000"/>
        </a:lnSpc>
        <a:spcBef>
          <a:spcPct val="20000"/>
        </a:spcBef>
        <a:spcAft>
          <a:spcPct val="0"/>
        </a:spcAft>
        <a:buClr>
          <a:schemeClr val="accent1"/>
        </a:buClr>
        <a:buFont typeface="Verdana" pitchFamily="34" charset="0"/>
        <a:buChar char="–"/>
        <a:defRPr sz="1543">
          <a:solidFill>
            <a:schemeClr val="bg2"/>
          </a:solidFill>
          <a:latin typeface="+mn-lt"/>
        </a:defRPr>
      </a:lvl8pPr>
      <a:lvl9pPr marL="4679660" indent="-404264" algn="l" rtl="0" fontAlgn="base">
        <a:lnSpc>
          <a:spcPct val="119000"/>
        </a:lnSpc>
        <a:spcBef>
          <a:spcPct val="20000"/>
        </a:spcBef>
        <a:spcAft>
          <a:spcPct val="0"/>
        </a:spcAft>
        <a:buClr>
          <a:schemeClr val="accent1"/>
        </a:buClr>
        <a:buFont typeface="Verdana" pitchFamily="34" charset="0"/>
        <a:buChar char="–"/>
        <a:defRPr sz="1543">
          <a:solidFill>
            <a:schemeClr val="bg2"/>
          </a:solidFill>
          <a:latin typeface="+mn-lt"/>
        </a:defRPr>
      </a:lvl9pPr>
    </p:bodyStyle>
    <p:otherStyle>
      <a:defPPr>
        <a:defRPr lang="en-US"/>
      </a:defPPr>
      <a:lvl1pPr marL="0" algn="l" defTabSz="882030" rtl="0" eaLnBrk="1" latinLnBrk="0" hangingPunct="1">
        <a:defRPr sz="1736" kern="1200">
          <a:solidFill>
            <a:schemeClr val="tx1"/>
          </a:solidFill>
          <a:latin typeface="+mn-lt"/>
          <a:ea typeface="+mn-ea"/>
          <a:cs typeface="+mn-cs"/>
        </a:defRPr>
      </a:lvl1pPr>
      <a:lvl2pPr marL="441015" algn="l" defTabSz="882030" rtl="0" eaLnBrk="1" latinLnBrk="0" hangingPunct="1">
        <a:defRPr sz="1736" kern="1200">
          <a:solidFill>
            <a:schemeClr val="tx1"/>
          </a:solidFill>
          <a:latin typeface="+mn-lt"/>
          <a:ea typeface="+mn-ea"/>
          <a:cs typeface="+mn-cs"/>
        </a:defRPr>
      </a:lvl2pPr>
      <a:lvl3pPr marL="882030" algn="l" defTabSz="882030" rtl="0" eaLnBrk="1" latinLnBrk="0" hangingPunct="1">
        <a:defRPr sz="1736" kern="1200">
          <a:solidFill>
            <a:schemeClr val="tx1"/>
          </a:solidFill>
          <a:latin typeface="+mn-lt"/>
          <a:ea typeface="+mn-ea"/>
          <a:cs typeface="+mn-cs"/>
        </a:defRPr>
      </a:lvl3pPr>
      <a:lvl4pPr marL="1323045" algn="l" defTabSz="882030" rtl="0" eaLnBrk="1" latinLnBrk="0" hangingPunct="1">
        <a:defRPr sz="1736" kern="1200">
          <a:solidFill>
            <a:schemeClr val="tx1"/>
          </a:solidFill>
          <a:latin typeface="+mn-lt"/>
          <a:ea typeface="+mn-ea"/>
          <a:cs typeface="+mn-cs"/>
        </a:defRPr>
      </a:lvl4pPr>
      <a:lvl5pPr marL="1764060" algn="l" defTabSz="882030" rtl="0" eaLnBrk="1" latinLnBrk="0" hangingPunct="1">
        <a:defRPr sz="1736" kern="1200">
          <a:solidFill>
            <a:schemeClr val="tx1"/>
          </a:solidFill>
          <a:latin typeface="+mn-lt"/>
          <a:ea typeface="+mn-ea"/>
          <a:cs typeface="+mn-cs"/>
        </a:defRPr>
      </a:lvl5pPr>
      <a:lvl6pPr marL="2205076" algn="l" defTabSz="882030" rtl="0" eaLnBrk="1" latinLnBrk="0" hangingPunct="1">
        <a:defRPr sz="1736" kern="1200">
          <a:solidFill>
            <a:schemeClr val="tx1"/>
          </a:solidFill>
          <a:latin typeface="+mn-lt"/>
          <a:ea typeface="+mn-ea"/>
          <a:cs typeface="+mn-cs"/>
        </a:defRPr>
      </a:lvl6pPr>
      <a:lvl7pPr marL="2646091" algn="l" defTabSz="882030" rtl="0" eaLnBrk="1" latinLnBrk="0" hangingPunct="1">
        <a:defRPr sz="1736" kern="1200">
          <a:solidFill>
            <a:schemeClr val="tx1"/>
          </a:solidFill>
          <a:latin typeface="+mn-lt"/>
          <a:ea typeface="+mn-ea"/>
          <a:cs typeface="+mn-cs"/>
        </a:defRPr>
      </a:lvl7pPr>
      <a:lvl8pPr marL="3087106" algn="l" defTabSz="882030" rtl="0" eaLnBrk="1" latinLnBrk="0" hangingPunct="1">
        <a:defRPr sz="1736" kern="1200">
          <a:solidFill>
            <a:schemeClr val="tx1"/>
          </a:solidFill>
          <a:latin typeface="+mn-lt"/>
          <a:ea typeface="+mn-ea"/>
          <a:cs typeface="+mn-cs"/>
        </a:defRPr>
      </a:lvl8pPr>
      <a:lvl9pPr marL="3528121" algn="l" defTabSz="882030" rtl="0" eaLnBrk="1" latinLnBrk="0" hangingPunct="1">
        <a:defRPr sz="173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51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Box DG"/>
          <p:cNvSpPr txBox="1">
            <a:spLocks noChangeArrowheads="1"/>
          </p:cNvSpPr>
          <p:nvPr userDrawn="1"/>
        </p:nvSpPr>
        <p:spPr bwMode="auto">
          <a:xfrm>
            <a:off x="772995" y="447366"/>
            <a:ext cx="6706956" cy="2111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en-GB" sz="772" noProof="0"/>
          </a:p>
        </p:txBody>
      </p:sp>
      <p:sp>
        <p:nvSpPr>
          <p:cNvPr id="10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216000" y="154800"/>
            <a:ext cx="10108800" cy="565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l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noProof="0"/>
              <a:t>CLICK TO EDIT MASTER TITLE STYLE</a:t>
            </a:r>
            <a:endParaRPr lang="en-GB" noProof="0"/>
          </a:p>
        </p:txBody>
      </p:sp>
      <p:sp>
        <p:nvSpPr>
          <p:cNvPr id="63" name="Rectangle 2">
            <a:extLst>
              <a:ext uri="{FF2B5EF4-FFF2-40B4-BE49-F238E27FC236}">
                <a16:creationId xmlns:a16="http://schemas.microsoft.com/office/drawing/2014/main" id="{0341B57B-D657-44D2-A69B-8571F2FEB2F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19600" y="882000"/>
            <a:ext cx="11764800" cy="532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noProof="0"/>
              <a:t>Click to edit Master text styles</a:t>
            </a:r>
          </a:p>
          <a:p>
            <a:pPr lvl="1"/>
            <a:r>
              <a:rPr lang="en-GB" altLang="en-US" noProof="0"/>
              <a:t>Second level</a:t>
            </a:r>
          </a:p>
          <a:p>
            <a:pPr lvl="2"/>
            <a:r>
              <a:rPr lang="en-GB" altLang="en-US" noProof="0"/>
              <a:t>Third level</a:t>
            </a:r>
          </a:p>
          <a:p>
            <a:pPr lvl="3"/>
            <a:r>
              <a:rPr lang="en-GB" altLang="en-US" noProof="0"/>
              <a:t>Fourth level</a:t>
            </a:r>
          </a:p>
          <a:p>
            <a:pPr lvl="4"/>
            <a:r>
              <a:rPr lang="en-GB" altLang="en-US" noProof="0"/>
              <a:t>Fifth level</a:t>
            </a:r>
          </a:p>
        </p:txBody>
      </p:sp>
      <p:sp>
        <p:nvSpPr>
          <p:cNvPr id="67" name="Text Box DG">
            <a:extLst>
              <a:ext uri="{FF2B5EF4-FFF2-40B4-BE49-F238E27FC236}">
                <a16:creationId xmlns:a16="http://schemas.microsoft.com/office/drawing/2014/main" id="{041D4B4D-8C28-4798-BDA6-9AF59297F358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772995" y="447366"/>
            <a:ext cx="6706956" cy="2111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en-GB" sz="772" noProof="0"/>
          </a:p>
        </p:txBody>
      </p:sp>
      <p:sp>
        <p:nvSpPr>
          <p:cNvPr id="14" name="Text Box 38"/>
          <p:cNvSpPr txBox="1">
            <a:spLocks noChangeArrowheads="1"/>
          </p:cNvSpPr>
          <p:nvPr userDrawn="1"/>
        </p:nvSpPr>
        <p:spPr bwMode="auto">
          <a:xfrm>
            <a:off x="221404" y="6202800"/>
            <a:ext cx="121187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GB" sz="800" noProof="0">
                <a:solidFill>
                  <a:srgbClr val="8197A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2" name="Text Box 34">
            <a:extLst>
              <a:ext uri="{FF2B5EF4-FFF2-40B4-BE49-F238E27FC236}">
                <a16:creationId xmlns:a16="http://schemas.microsoft.com/office/drawing/2014/main" id="{06E20340-F309-4C15-A091-9346422556E1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8204400" y="6202800"/>
            <a:ext cx="3751200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rIns="0">
            <a:spAutoFit/>
          </a:bodyPr>
          <a:lstStyle/>
          <a:p>
            <a:pPr algn="r">
              <a:spcBef>
                <a:spcPct val="50000"/>
              </a:spcBef>
            </a:pPr>
            <a:r>
              <a:rPr lang="it-IT" sz="800" noProof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fld id="{FDAC5C42-9B53-4063-AF51-A40D4C64F718}" type="slidenum">
              <a:rPr lang="it-IT" sz="800" noProof="1" smtClean="0">
                <a:solidFill>
                  <a:srgbClr val="8197A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‹#›</a:t>
            </a:fld>
            <a:endParaRPr lang="en-GB" sz="800" noProof="1">
              <a:solidFill>
                <a:srgbClr val="8197A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6C395660-CE89-4345-8089-CAD36085B633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3245" y="6585917"/>
            <a:ext cx="1636920" cy="105918"/>
          </a:xfrm>
          <a:prstGeom prst="rect">
            <a:avLst/>
          </a:prstGeom>
        </p:spPr>
      </p:pic>
      <p:grpSp>
        <p:nvGrpSpPr>
          <p:cNvPr id="66" name="Group 65">
            <a:extLst>
              <a:ext uri="{FF2B5EF4-FFF2-40B4-BE49-F238E27FC236}">
                <a16:creationId xmlns:a16="http://schemas.microsoft.com/office/drawing/2014/main" id="{31285938-38F2-4846-B949-8ED3F65A0850}"/>
              </a:ext>
            </a:extLst>
          </p:cNvPr>
          <p:cNvGrpSpPr/>
          <p:nvPr userDrawn="1"/>
        </p:nvGrpSpPr>
        <p:grpSpPr>
          <a:xfrm>
            <a:off x="226688" y="6569736"/>
            <a:ext cx="9628745" cy="144114"/>
            <a:chOff x="1076500" y="4469696"/>
            <a:chExt cx="9628745" cy="144114"/>
          </a:xfrm>
        </p:grpSpPr>
        <p:pic>
          <p:nvPicPr>
            <p:cNvPr id="68" name="Picture 67" descr="de.png">
              <a:extLst>
                <a:ext uri="{FF2B5EF4-FFF2-40B4-BE49-F238E27FC236}">
                  <a16:creationId xmlns:a16="http://schemas.microsoft.com/office/drawing/2014/main" id="{DB6E6CC2-7807-4FD6-AA1E-5C46DA61FEC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650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69" name="Picture 68" descr="at.png">
              <a:extLst>
                <a:ext uri="{FF2B5EF4-FFF2-40B4-BE49-F238E27FC236}">
                  <a16:creationId xmlns:a16="http://schemas.microsoft.com/office/drawing/2014/main" id="{A75FE66F-444C-4159-A7A8-693E7C38E82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4764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0" name="Picture 69" descr="be.png">
              <a:extLst>
                <a:ext uri="{FF2B5EF4-FFF2-40B4-BE49-F238E27FC236}">
                  <a16:creationId xmlns:a16="http://schemas.microsoft.com/office/drawing/2014/main" id="{CD197BC2-76B4-45E8-B0BB-9CB9E8AC2D0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1878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1" name="Picture 70" descr="dk.png">
              <a:extLst>
                <a:ext uri="{FF2B5EF4-FFF2-40B4-BE49-F238E27FC236}">
                  <a16:creationId xmlns:a16="http://schemas.microsoft.com/office/drawing/2014/main" id="{8565B5FE-9BAE-4C74-ADDD-8306CA06EB1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8992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2" name="Picture 71" descr="es.png">
              <a:extLst>
                <a:ext uri="{FF2B5EF4-FFF2-40B4-BE49-F238E27FC236}">
                  <a16:creationId xmlns:a16="http://schemas.microsoft.com/office/drawing/2014/main" id="{F33CDE73-0BE9-4B9E-BBF4-FF6E545E1A5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6106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3" name="Picture 72" descr="ee.png">
              <a:extLst>
                <a:ext uri="{FF2B5EF4-FFF2-40B4-BE49-F238E27FC236}">
                  <a16:creationId xmlns:a16="http://schemas.microsoft.com/office/drawing/2014/main" id="{F9DE7D19-ED42-4549-8822-EC672DB9B1B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3220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4" name="Picture 73" descr="fi.png">
              <a:extLst>
                <a:ext uri="{FF2B5EF4-FFF2-40B4-BE49-F238E27FC236}">
                  <a16:creationId xmlns:a16="http://schemas.microsoft.com/office/drawing/2014/main" id="{24C0DC79-9A98-4B70-A4C1-86222FF92BB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0334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5" name="Picture 74" descr="fr.png">
              <a:extLst>
                <a:ext uri="{FF2B5EF4-FFF2-40B4-BE49-F238E27FC236}">
                  <a16:creationId xmlns:a16="http://schemas.microsoft.com/office/drawing/2014/main" id="{B00A40A4-0C89-45BA-BC6C-152B88A942B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7448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6" name="Picture 75" descr="gr.png">
              <a:extLst>
                <a:ext uri="{FF2B5EF4-FFF2-40B4-BE49-F238E27FC236}">
                  <a16:creationId xmlns:a16="http://schemas.microsoft.com/office/drawing/2014/main" id="{575A0BD5-CF9D-4089-88DA-566FD0ABAD3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4562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7" name="Picture 76" descr="hu.png">
              <a:extLst>
                <a:ext uri="{FF2B5EF4-FFF2-40B4-BE49-F238E27FC236}">
                  <a16:creationId xmlns:a16="http://schemas.microsoft.com/office/drawing/2014/main" id="{F5EB297F-BE6F-4096-B839-FDC87C1675F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1676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8" name="Picture 77" descr="ie.png">
              <a:extLst>
                <a:ext uri="{FF2B5EF4-FFF2-40B4-BE49-F238E27FC236}">
                  <a16:creationId xmlns:a16="http://schemas.microsoft.com/office/drawing/2014/main" id="{8AD4E5D1-AA8C-4BB8-8201-ACDDE69C4EB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8790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9" name="Picture 78" descr="it.png">
              <a:extLst>
                <a:ext uri="{FF2B5EF4-FFF2-40B4-BE49-F238E27FC236}">
                  <a16:creationId xmlns:a16="http://schemas.microsoft.com/office/drawing/2014/main" id="{7C2F5ED7-A00D-4431-B7D2-80CE460BFE4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5904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0" name="Picture 79" descr="lu.png">
              <a:extLst>
                <a:ext uri="{FF2B5EF4-FFF2-40B4-BE49-F238E27FC236}">
                  <a16:creationId xmlns:a16="http://schemas.microsoft.com/office/drawing/2014/main" id="{BE86145C-7913-4A54-B8A4-44CEBDD4F6A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3018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1" name="Picture 80" descr="no.png">
              <a:extLst>
                <a:ext uri="{FF2B5EF4-FFF2-40B4-BE49-F238E27FC236}">
                  <a16:creationId xmlns:a16="http://schemas.microsoft.com/office/drawing/2014/main" id="{C22A356B-34D4-4D59-AC8D-4E9741927D8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0132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2" name="Picture 81" descr="nl.png">
              <a:extLst>
                <a:ext uri="{FF2B5EF4-FFF2-40B4-BE49-F238E27FC236}">
                  <a16:creationId xmlns:a16="http://schemas.microsoft.com/office/drawing/2014/main" id="{86CB4C08-63C2-40CB-83B4-79F062AC1E6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7246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3" name="Picture 82" descr="pl.png">
              <a:extLst>
                <a:ext uri="{FF2B5EF4-FFF2-40B4-BE49-F238E27FC236}">
                  <a16:creationId xmlns:a16="http://schemas.microsoft.com/office/drawing/2014/main" id="{EBE070EF-FE90-4B25-A89B-2B372B3983F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4360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4" name="Picture 83" descr="pt.png">
              <a:extLst>
                <a:ext uri="{FF2B5EF4-FFF2-40B4-BE49-F238E27FC236}">
                  <a16:creationId xmlns:a16="http://schemas.microsoft.com/office/drawing/2014/main" id="{1609420E-D189-42D4-ABB8-20B1FC874B3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1474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5" name="Picture 84" descr="cz.png">
              <a:extLst>
                <a:ext uri="{FF2B5EF4-FFF2-40B4-BE49-F238E27FC236}">
                  <a16:creationId xmlns:a16="http://schemas.microsoft.com/office/drawing/2014/main" id="{187AC689-BC73-4433-B1BA-E8B2D2C0E6D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8588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6" name="Picture 85" descr="ro.png">
              <a:extLst>
                <a:ext uri="{FF2B5EF4-FFF2-40B4-BE49-F238E27FC236}">
                  <a16:creationId xmlns:a16="http://schemas.microsoft.com/office/drawing/2014/main" id="{756F4C07-9DF4-4B3F-901F-F91BA406579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5702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7" name="Picture 86" descr="se.png">
              <a:extLst>
                <a:ext uri="{FF2B5EF4-FFF2-40B4-BE49-F238E27FC236}">
                  <a16:creationId xmlns:a16="http://schemas.microsoft.com/office/drawing/2014/main" id="{F9DEBF6D-74FB-4043-8AB0-600A2B1DA4F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9930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8" name="Picture 87" descr="ch.png">
              <a:extLst>
                <a:ext uri="{FF2B5EF4-FFF2-40B4-BE49-F238E27FC236}">
                  <a16:creationId xmlns:a16="http://schemas.microsoft.com/office/drawing/2014/main" id="{009CFE73-0A48-4F59-8129-C507C462BC2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70442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9" name="Picture 88" descr="uk.png">
              <a:extLst>
                <a:ext uri="{FF2B5EF4-FFF2-40B4-BE49-F238E27FC236}">
                  <a16:creationId xmlns:a16="http://schemas.microsoft.com/office/drawing/2014/main" id="{B5F268E8-665A-4E6C-A738-E4CA686E979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2816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90" name="Picture 89">
              <a:extLst>
                <a:ext uri="{FF2B5EF4-FFF2-40B4-BE49-F238E27FC236}">
                  <a16:creationId xmlns:a16="http://schemas.microsoft.com/office/drawing/2014/main" id="{0E8C43E4-1B55-4D84-9584-2E78F112E6B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08598" y="4469696"/>
              <a:ext cx="216000" cy="144000"/>
            </a:xfrm>
            <a:prstGeom prst="rect">
              <a:avLst/>
            </a:prstGeom>
          </p:spPr>
        </p:pic>
        <p:pic>
          <p:nvPicPr>
            <p:cNvPr id="91" name="Picture 90">
              <a:extLst>
                <a:ext uri="{FF2B5EF4-FFF2-40B4-BE49-F238E27FC236}">
                  <a16:creationId xmlns:a16="http://schemas.microsoft.com/office/drawing/2014/main" id="{52CB6886-10C5-4432-ADE2-0FB4F2BBD16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7"/>
            <a:stretch>
              <a:fillRect/>
            </a:stretch>
          </p:blipFill>
          <p:spPr>
            <a:xfrm>
              <a:off x="9768386" y="4469696"/>
              <a:ext cx="216000" cy="144000"/>
            </a:xfrm>
            <a:prstGeom prst="rect">
              <a:avLst/>
            </a:prstGeom>
          </p:spPr>
        </p:pic>
        <p:pic>
          <p:nvPicPr>
            <p:cNvPr id="92" name="Picture 91" descr="ca.png">
              <a:extLst>
                <a:ext uri="{FF2B5EF4-FFF2-40B4-BE49-F238E27FC236}">
                  <a16:creationId xmlns:a16="http://schemas.microsoft.com/office/drawing/2014/main" id="{AF0A6784-05AA-4784-B522-3ACC04A2EE4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89245" y="4469696"/>
              <a:ext cx="216000" cy="142807"/>
            </a:xfrm>
            <a:prstGeom prst="rect">
              <a:avLst/>
            </a:prstGeom>
            <a:ln>
              <a:noFill/>
            </a:ln>
          </p:spPr>
        </p:pic>
        <p:pic>
          <p:nvPicPr>
            <p:cNvPr id="93" name="Picture 92" descr="si.png">
              <a:extLst>
                <a:ext uri="{FF2B5EF4-FFF2-40B4-BE49-F238E27FC236}">
                  <a16:creationId xmlns:a16="http://schemas.microsoft.com/office/drawing/2014/main" id="{107D8C3C-402E-4012-B8C2-8EA88584217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28174" y="4469696"/>
              <a:ext cx="217284" cy="143656"/>
            </a:xfrm>
            <a:prstGeom prst="rect">
              <a:avLst/>
            </a:prstGeom>
          </p:spPr>
        </p:pic>
      </p:grpSp>
      <p:pic>
        <p:nvPicPr>
          <p:cNvPr id="94" name="Picture 93">
            <a:extLst>
              <a:ext uri="{FF2B5EF4-FFF2-40B4-BE49-F238E27FC236}">
                <a16:creationId xmlns:a16="http://schemas.microsoft.com/office/drawing/2014/main" id="{FE516291-A401-44B3-B7C0-494EEF7A0709}"/>
              </a:ext>
            </a:extLst>
          </p:cNvPr>
          <p:cNvPicPr>
            <a:picLocks/>
          </p:cNvPicPr>
          <p:nvPr userDrawn="1"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1489" y="-215904"/>
            <a:ext cx="2095200" cy="131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3915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6" r:id="rId1"/>
    <p:sldLayoutId id="2147483961" r:id="rId2"/>
    <p:sldLayoutId id="2147483962" r:id="rId3"/>
    <p:sldLayoutId id="2147483963" r:id="rId4"/>
    <p:sldLayoutId id="2147483964" r:id="rId5"/>
    <p:sldLayoutId id="2147483965" r:id="rId6"/>
    <p:sldLayoutId id="2147483972" r:id="rId7"/>
    <p:sldLayoutId id="2147483966" r:id="rId8"/>
    <p:sldLayoutId id="2147483967" r:id="rId9"/>
    <p:sldLayoutId id="2147483968" r:id="rId10"/>
    <p:sldLayoutId id="2147483969" r:id="rId11"/>
  </p:sldLayoutIdLst>
  <p:hf sldNum="0" hdr="0" dt="0"/>
  <p:txStyles>
    <p:titleStyle>
      <a:lvl1pPr algn="just" rtl="0" fontAlgn="base">
        <a:spcBef>
          <a:spcPct val="0"/>
        </a:spcBef>
        <a:spcAft>
          <a:spcPct val="0"/>
        </a:spcAft>
        <a:defRPr lang="en-GB" sz="3000" b="1" dirty="0" smtClean="0">
          <a:solidFill>
            <a:srgbClr val="003249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  <a:lvl2pPr algn="l" rtl="0" fontAlgn="base">
        <a:spcBef>
          <a:spcPct val="0"/>
        </a:spcBef>
        <a:spcAft>
          <a:spcPct val="0"/>
        </a:spcAft>
        <a:defRPr sz="2122" b="1">
          <a:solidFill>
            <a:schemeClr val="bg1"/>
          </a:solidFill>
          <a:latin typeface="Verdana" pitchFamily="34" charset="0"/>
        </a:defRPr>
      </a:lvl2pPr>
      <a:lvl3pPr algn="l" rtl="0" fontAlgn="base">
        <a:spcBef>
          <a:spcPct val="0"/>
        </a:spcBef>
        <a:spcAft>
          <a:spcPct val="0"/>
        </a:spcAft>
        <a:defRPr sz="2122" b="1">
          <a:solidFill>
            <a:schemeClr val="bg1"/>
          </a:solidFill>
          <a:latin typeface="Verdana" pitchFamily="34" charset="0"/>
        </a:defRPr>
      </a:lvl3pPr>
      <a:lvl4pPr algn="l" rtl="0" fontAlgn="base">
        <a:spcBef>
          <a:spcPct val="0"/>
        </a:spcBef>
        <a:spcAft>
          <a:spcPct val="0"/>
        </a:spcAft>
        <a:defRPr sz="2122" b="1">
          <a:solidFill>
            <a:schemeClr val="bg1"/>
          </a:solidFill>
          <a:latin typeface="Verdana" pitchFamily="34" charset="0"/>
        </a:defRPr>
      </a:lvl4pPr>
      <a:lvl5pPr algn="l" rtl="0" fontAlgn="base">
        <a:spcBef>
          <a:spcPct val="0"/>
        </a:spcBef>
        <a:spcAft>
          <a:spcPct val="0"/>
        </a:spcAft>
        <a:defRPr sz="2122" b="1">
          <a:solidFill>
            <a:schemeClr val="bg1"/>
          </a:solidFill>
          <a:latin typeface="Verdana" pitchFamily="34" charset="0"/>
        </a:defRPr>
      </a:lvl5pPr>
      <a:lvl6pPr marL="441015" algn="l" rtl="0" fontAlgn="base">
        <a:spcBef>
          <a:spcPct val="0"/>
        </a:spcBef>
        <a:spcAft>
          <a:spcPct val="0"/>
        </a:spcAft>
        <a:defRPr sz="2122" b="1">
          <a:solidFill>
            <a:schemeClr val="bg1"/>
          </a:solidFill>
          <a:latin typeface="Verdana" pitchFamily="34" charset="0"/>
        </a:defRPr>
      </a:lvl6pPr>
      <a:lvl7pPr marL="882030" algn="l" rtl="0" fontAlgn="base">
        <a:spcBef>
          <a:spcPct val="0"/>
        </a:spcBef>
        <a:spcAft>
          <a:spcPct val="0"/>
        </a:spcAft>
        <a:defRPr sz="2122" b="1">
          <a:solidFill>
            <a:schemeClr val="bg1"/>
          </a:solidFill>
          <a:latin typeface="Verdana" pitchFamily="34" charset="0"/>
        </a:defRPr>
      </a:lvl7pPr>
      <a:lvl8pPr marL="1323045" algn="l" rtl="0" fontAlgn="base">
        <a:spcBef>
          <a:spcPct val="0"/>
        </a:spcBef>
        <a:spcAft>
          <a:spcPct val="0"/>
        </a:spcAft>
        <a:defRPr sz="2122" b="1">
          <a:solidFill>
            <a:schemeClr val="bg1"/>
          </a:solidFill>
          <a:latin typeface="Verdana" pitchFamily="34" charset="0"/>
        </a:defRPr>
      </a:lvl8pPr>
      <a:lvl9pPr marL="1764060" algn="l" rtl="0" fontAlgn="base">
        <a:spcBef>
          <a:spcPct val="0"/>
        </a:spcBef>
        <a:spcAft>
          <a:spcPct val="0"/>
        </a:spcAft>
        <a:defRPr sz="2122" b="1">
          <a:solidFill>
            <a:schemeClr val="bg1"/>
          </a:solidFill>
          <a:latin typeface="Verdana" pitchFamily="34" charset="0"/>
        </a:defRPr>
      </a:lvl9pPr>
    </p:titleStyle>
    <p:bodyStyle>
      <a:lvl1pPr marL="0" indent="0" algn="l" rtl="0" eaLnBrk="0" fontAlgn="base" hangingPunct="0">
        <a:lnSpc>
          <a:spcPct val="119000"/>
        </a:lnSpc>
        <a:spcBef>
          <a:spcPct val="20000"/>
        </a:spcBef>
        <a:spcAft>
          <a:spcPct val="0"/>
        </a:spcAft>
        <a:buClr>
          <a:srgbClr val="8197A6"/>
        </a:buClr>
        <a:buFont typeface="Arial" panose="020B0604020202020204" pitchFamily="34" charset="0"/>
        <a:buNone/>
        <a:defRPr lang="en-US" altLang="en-US" sz="1800" dirty="0">
          <a:solidFill>
            <a:srgbClr val="8197A6"/>
          </a:solidFill>
          <a:latin typeface="Arial" panose="020B0604020202020204" pitchFamily="34" charset="0"/>
          <a:ea typeface="MS PGothic" pitchFamily="34" charset="-128"/>
          <a:cs typeface="Arial" panose="020B0604020202020204" pitchFamily="34" charset="0"/>
        </a:defRPr>
      </a:lvl1pPr>
      <a:lvl2pPr marL="781326" indent="0" algn="l" rtl="0" eaLnBrk="0" fontAlgn="base" hangingPunct="0">
        <a:lnSpc>
          <a:spcPct val="119000"/>
        </a:lnSpc>
        <a:spcBef>
          <a:spcPct val="20000"/>
        </a:spcBef>
        <a:spcAft>
          <a:spcPct val="0"/>
        </a:spcAft>
        <a:buClr>
          <a:schemeClr val="accent1"/>
        </a:buClr>
        <a:buFont typeface="Verdana" pitchFamily="34" charset="0"/>
        <a:buNone/>
        <a:defRPr lang="en-US" altLang="en-US" sz="1800" dirty="0">
          <a:solidFill>
            <a:srgbClr val="8197A6"/>
          </a:solidFill>
          <a:latin typeface="Arial" panose="020B0604020202020204" pitchFamily="34" charset="0"/>
          <a:ea typeface="MS PGothic" pitchFamily="34" charset="-128"/>
          <a:cs typeface="Arial" panose="020B0604020202020204" pitchFamily="34" charset="0"/>
        </a:defRPr>
      </a:lvl2pPr>
      <a:lvl3pPr marL="1357771" indent="0" algn="l" rtl="0" eaLnBrk="0" fontAlgn="base" hangingPunct="0">
        <a:lnSpc>
          <a:spcPct val="119000"/>
        </a:lnSpc>
        <a:spcBef>
          <a:spcPct val="20000"/>
        </a:spcBef>
        <a:spcAft>
          <a:spcPct val="0"/>
        </a:spcAft>
        <a:buClr>
          <a:schemeClr val="accent1"/>
        </a:buClr>
        <a:buFont typeface="Verdana" pitchFamily="34" charset="0"/>
        <a:buNone/>
        <a:defRPr lang="en-US" altLang="en-US" sz="1800" dirty="0">
          <a:solidFill>
            <a:srgbClr val="8197A6"/>
          </a:solidFill>
          <a:latin typeface="Arial" panose="020B0604020202020204" pitchFamily="34" charset="0"/>
          <a:ea typeface="MS PGothic" pitchFamily="34" charset="-128"/>
          <a:cs typeface="Arial" panose="020B0604020202020204" pitchFamily="34" charset="0"/>
        </a:defRPr>
      </a:lvl3pPr>
      <a:lvl4pPr marL="1934216" indent="0" algn="l" rtl="0" eaLnBrk="0" fontAlgn="base" hangingPunct="0">
        <a:lnSpc>
          <a:spcPct val="119000"/>
        </a:lnSpc>
        <a:spcBef>
          <a:spcPct val="20000"/>
        </a:spcBef>
        <a:spcAft>
          <a:spcPct val="0"/>
        </a:spcAft>
        <a:buClr>
          <a:schemeClr val="accent1"/>
        </a:buClr>
        <a:buFont typeface="Verdana" pitchFamily="34" charset="0"/>
        <a:buNone/>
        <a:defRPr lang="en-US" altLang="en-US" sz="1800" dirty="0">
          <a:solidFill>
            <a:srgbClr val="8197A6"/>
          </a:solidFill>
          <a:latin typeface="Arial" charset="0"/>
          <a:ea typeface="MS PGothic" pitchFamily="34" charset="-128"/>
          <a:cs typeface="Arial" charset="0"/>
        </a:defRPr>
      </a:lvl4pPr>
      <a:lvl5pPr marL="2510661" indent="0" algn="l" rtl="0" eaLnBrk="0" fontAlgn="base" hangingPunct="0">
        <a:lnSpc>
          <a:spcPct val="119000"/>
        </a:lnSpc>
        <a:spcBef>
          <a:spcPct val="20000"/>
        </a:spcBef>
        <a:spcAft>
          <a:spcPct val="0"/>
        </a:spcAft>
        <a:buClr>
          <a:schemeClr val="accent1"/>
        </a:buClr>
        <a:buFont typeface="Verdana" pitchFamily="34" charset="0"/>
        <a:buNone/>
        <a:defRPr lang="en-GB" altLang="en-US" sz="1800" dirty="0">
          <a:solidFill>
            <a:srgbClr val="8197A6"/>
          </a:solidFill>
          <a:latin typeface="Arial" charset="0"/>
          <a:ea typeface="MS PGothic" pitchFamily="34" charset="-128"/>
          <a:cs typeface="Arial" charset="0"/>
        </a:defRPr>
      </a:lvl5pPr>
      <a:lvl6pPr marL="3356615" indent="-404264" algn="l" rtl="0" fontAlgn="base">
        <a:lnSpc>
          <a:spcPct val="119000"/>
        </a:lnSpc>
        <a:spcBef>
          <a:spcPct val="20000"/>
        </a:spcBef>
        <a:spcAft>
          <a:spcPct val="0"/>
        </a:spcAft>
        <a:buClr>
          <a:schemeClr val="accent1"/>
        </a:buClr>
        <a:buFont typeface="Verdana" pitchFamily="34" charset="0"/>
        <a:buChar char="–"/>
        <a:defRPr sz="1543">
          <a:solidFill>
            <a:schemeClr val="bg2"/>
          </a:solidFill>
          <a:latin typeface="+mn-lt"/>
        </a:defRPr>
      </a:lvl6pPr>
      <a:lvl7pPr marL="3797630" indent="-404264" algn="l" rtl="0" fontAlgn="base">
        <a:lnSpc>
          <a:spcPct val="119000"/>
        </a:lnSpc>
        <a:spcBef>
          <a:spcPct val="20000"/>
        </a:spcBef>
        <a:spcAft>
          <a:spcPct val="0"/>
        </a:spcAft>
        <a:buClr>
          <a:schemeClr val="accent1"/>
        </a:buClr>
        <a:buFont typeface="Verdana" pitchFamily="34" charset="0"/>
        <a:buChar char="–"/>
        <a:defRPr sz="1543">
          <a:solidFill>
            <a:schemeClr val="bg2"/>
          </a:solidFill>
          <a:latin typeface="+mn-lt"/>
        </a:defRPr>
      </a:lvl7pPr>
      <a:lvl8pPr marL="4238645" indent="-404264" algn="l" rtl="0" fontAlgn="base">
        <a:lnSpc>
          <a:spcPct val="119000"/>
        </a:lnSpc>
        <a:spcBef>
          <a:spcPct val="20000"/>
        </a:spcBef>
        <a:spcAft>
          <a:spcPct val="0"/>
        </a:spcAft>
        <a:buClr>
          <a:schemeClr val="accent1"/>
        </a:buClr>
        <a:buFont typeface="Verdana" pitchFamily="34" charset="0"/>
        <a:buChar char="–"/>
        <a:defRPr sz="1543">
          <a:solidFill>
            <a:schemeClr val="bg2"/>
          </a:solidFill>
          <a:latin typeface="+mn-lt"/>
        </a:defRPr>
      </a:lvl8pPr>
      <a:lvl9pPr marL="4679660" indent="-404264" algn="l" rtl="0" fontAlgn="base">
        <a:lnSpc>
          <a:spcPct val="119000"/>
        </a:lnSpc>
        <a:spcBef>
          <a:spcPct val="20000"/>
        </a:spcBef>
        <a:spcAft>
          <a:spcPct val="0"/>
        </a:spcAft>
        <a:buClr>
          <a:schemeClr val="accent1"/>
        </a:buClr>
        <a:buFont typeface="Verdana" pitchFamily="34" charset="0"/>
        <a:buChar char="–"/>
        <a:defRPr sz="1543">
          <a:solidFill>
            <a:schemeClr val="bg2"/>
          </a:solidFill>
          <a:latin typeface="+mn-lt"/>
        </a:defRPr>
      </a:lvl9pPr>
    </p:bodyStyle>
    <p:otherStyle>
      <a:defPPr>
        <a:defRPr lang="en-US"/>
      </a:defPPr>
      <a:lvl1pPr marL="0" algn="l" defTabSz="882030" rtl="0" eaLnBrk="1" latinLnBrk="0" hangingPunct="1">
        <a:defRPr sz="1736" kern="1200">
          <a:solidFill>
            <a:schemeClr val="tx1"/>
          </a:solidFill>
          <a:latin typeface="+mn-lt"/>
          <a:ea typeface="+mn-ea"/>
          <a:cs typeface="+mn-cs"/>
        </a:defRPr>
      </a:lvl1pPr>
      <a:lvl2pPr marL="441015" algn="l" defTabSz="882030" rtl="0" eaLnBrk="1" latinLnBrk="0" hangingPunct="1">
        <a:defRPr sz="1736" kern="1200">
          <a:solidFill>
            <a:schemeClr val="tx1"/>
          </a:solidFill>
          <a:latin typeface="+mn-lt"/>
          <a:ea typeface="+mn-ea"/>
          <a:cs typeface="+mn-cs"/>
        </a:defRPr>
      </a:lvl2pPr>
      <a:lvl3pPr marL="882030" algn="l" defTabSz="882030" rtl="0" eaLnBrk="1" latinLnBrk="0" hangingPunct="1">
        <a:defRPr sz="1736" kern="1200">
          <a:solidFill>
            <a:schemeClr val="tx1"/>
          </a:solidFill>
          <a:latin typeface="+mn-lt"/>
          <a:ea typeface="+mn-ea"/>
          <a:cs typeface="+mn-cs"/>
        </a:defRPr>
      </a:lvl3pPr>
      <a:lvl4pPr marL="1323045" algn="l" defTabSz="882030" rtl="0" eaLnBrk="1" latinLnBrk="0" hangingPunct="1">
        <a:defRPr sz="1736" kern="1200">
          <a:solidFill>
            <a:schemeClr val="tx1"/>
          </a:solidFill>
          <a:latin typeface="+mn-lt"/>
          <a:ea typeface="+mn-ea"/>
          <a:cs typeface="+mn-cs"/>
        </a:defRPr>
      </a:lvl4pPr>
      <a:lvl5pPr marL="1764060" algn="l" defTabSz="882030" rtl="0" eaLnBrk="1" latinLnBrk="0" hangingPunct="1">
        <a:defRPr sz="1736" kern="1200">
          <a:solidFill>
            <a:schemeClr val="tx1"/>
          </a:solidFill>
          <a:latin typeface="+mn-lt"/>
          <a:ea typeface="+mn-ea"/>
          <a:cs typeface="+mn-cs"/>
        </a:defRPr>
      </a:lvl5pPr>
      <a:lvl6pPr marL="2205076" algn="l" defTabSz="882030" rtl="0" eaLnBrk="1" latinLnBrk="0" hangingPunct="1">
        <a:defRPr sz="1736" kern="1200">
          <a:solidFill>
            <a:schemeClr val="tx1"/>
          </a:solidFill>
          <a:latin typeface="+mn-lt"/>
          <a:ea typeface="+mn-ea"/>
          <a:cs typeface="+mn-cs"/>
        </a:defRPr>
      </a:lvl6pPr>
      <a:lvl7pPr marL="2646091" algn="l" defTabSz="882030" rtl="0" eaLnBrk="1" latinLnBrk="0" hangingPunct="1">
        <a:defRPr sz="1736" kern="1200">
          <a:solidFill>
            <a:schemeClr val="tx1"/>
          </a:solidFill>
          <a:latin typeface="+mn-lt"/>
          <a:ea typeface="+mn-ea"/>
          <a:cs typeface="+mn-cs"/>
        </a:defRPr>
      </a:lvl7pPr>
      <a:lvl8pPr marL="3087106" algn="l" defTabSz="882030" rtl="0" eaLnBrk="1" latinLnBrk="0" hangingPunct="1">
        <a:defRPr sz="1736" kern="1200">
          <a:solidFill>
            <a:schemeClr val="tx1"/>
          </a:solidFill>
          <a:latin typeface="+mn-lt"/>
          <a:ea typeface="+mn-ea"/>
          <a:cs typeface="+mn-cs"/>
        </a:defRPr>
      </a:lvl8pPr>
      <a:lvl9pPr marL="3528121" algn="l" defTabSz="882030" rtl="0" eaLnBrk="1" latinLnBrk="0" hangingPunct="1">
        <a:defRPr sz="173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51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Box DG"/>
          <p:cNvSpPr txBox="1">
            <a:spLocks noChangeArrowheads="1"/>
          </p:cNvSpPr>
          <p:nvPr userDrawn="1"/>
        </p:nvSpPr>
        <p:spPr bwMode="auto">
          <a:xfrm>
            <a:off x="772995" y="447366"/>
            <a:ext cx="6706956" cy="2111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en-GB" sz="772" noProof="0"/>
          </a:p>
        </p:txBody>
      </p:sp>
      <p:sp>
        <p:nvSpPr>
          <p:cNvPr id="10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216000" y="154800"/>
            <a:ext cx="9748800" cy="565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l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noProof="0"/>
              <a:t>CLICK TO EDIT MASTER TITLE STYLE</a:t>
            </a:r>
            <a:endParaRPr lang="en-GB" noProof="0"/>
          </a:p>
        </p:txBody>
      </p:sp>
      <p:sp>
        <p:nvSpPr>
          <p:cNvPr id="14" name="Text Box 38"/>
          <p:cNvSpPr txBox="1">
            <a:spLocks noChangeArrowheads="1"/>
          </p:cNvSpPr>
          <p:nvPr userDrawn="1"/>
        </p:nvSpPr>
        <p:spPr bwMode="auto">
          <a:xfrm>
            <a:off x="221404" y="6202800"/>
            <a:ext cx="121187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GB" sz="800" noProof="0">
                <a:solidFill>
                  <a:srgbClr val="8197A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cxnSp>
        <p:nvCxnSpPr>
          <p:cNvPr id="34" name="Straight Connector 64">
            <a:extLst>
              <a:ext uri="{FF2B5EF4-FFF2-40B4-BE49-F238E27FC236}">
                <a16:creationId xmlns:a16="http://schemas.microsoft.com/office/drawing/2014/main" id="{8F972EA9-1462-4B0E-A09A-25D9F39ABE44}"/>
              </a:ext>
            </a:extLst>
          </p:cNvPr>
          <p:cNvCxnSpPr>
            <a:cxnSpLocks/>
          </p:cNvCxnSpPr>
          <p:nvPr userDrawn="1"/>
        </p:nvCxnSpPr>
        <p:spPr>
          <a:xfrm>
            <a:off x="222041" y="6411947"/>
            <a:ext cx="11768092" cy="0"/>
          </a:xfrm>
          <a:prstGeom prst="line">
            <a:avLst/>
          </a:prstGeom>
          <a:ln w="9525" cmpd="sng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5">
            <a:extLst>
              <a:ext uri="{FF2B5EF4-FFF2-40B4-BE49-F238E27FC236}">
                <a16:creationId xmlns:a16="http://schemas.microsoft.com/office/drawing/2014/main" id="{5217072E-26F2-4536-B7A4-4922A861EFC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71529" y="6578011"/>
            <a:ext cx="1641396" cy="113828"/>
          </a:xfrm>
          <a:prstGeom prst="rect">
            <a:avLst/>
          </a:prstGeom>
        </p:spPr>
      </p:pic>
      <p:sp>
        <p:nvSpPr>
          <p:cNvPr id="63" name="Rectangle 2">
            <a:extLst>
              <a:ext uri="{FF2B5EF4-FFF2-40B4-BE49-F238E27FC236}">
                <a16:creationId xmlns:a16="http://schemas.microsoft.com/office/drawing/2014/main" id="{0341B57B-D657-44D2-A69B-8571F2FEB2F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18859" y="882000"/>
            <a:ext cx="11764800" cy="532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noProof="0"/>
              <a:t>Click to edit Master text styles</a:t>
            </a:r>
          </a:p>
          <a:p>
            <a:pPr lvl="1"/>
            <a:r>
              <a:rPr lang="en-GB" altLang="en-US" noProof="0"/>
              <a:t>Second level</a:t>
            </a:r>
          </a:p>
          <a:p>
            <a:pPr lvl="2"/>
            <a:r>
              <a:rPr lang="en-GB" altLang="en-US" noProof="0"/>
              <a:t>Third level</a:t>
            </a:r>
          </a:p>
          <a:p>
            <a:pPr lvl="3"/>
            <a:r>
              <a:rPr lang="en-GB" altLang="en-US" noProof="0"/>
              <a:t>Fourth level</a:t>
            </a:r>
          </a:p>
          <a:p>
            <a:pPr lvl="4"/>
            <a:r>
              <a:rPr lang="en-GB" altLang="en-US" noProof="0"/>
              <a:t>Fifth level</a:t>
            </a:r>
          </a:p>
        </p:txBody>
      </p:sp>
      <p:sp>
        <p:nvSpPr>
          <p:cNvPr id="5" name="Text Box 34">
            <a:extLst>
              <a:ext uri="{FF2B5EF4-FFF2-40B4-BE49-F238E27FC236}">
                <a16:creationId xmlns:a16="http://schemas.microsoft.com/office/drawing/2014/main" id="{3DFCB740-7646-4EBC-AD20-3EBB6A01A79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8204400" y="6202800"/>
            <a:ext cx="3751200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rIns="0">
            <a:spAutoFit/>
          </a:bodyPr>
          <a:lstStyle/>
          <a:p>
            <a:pPr algn="r">
              <a:spcBef>
                <a:spcPct val="50000"/>
              </a:spcBef>
            </a:pPr>
            <a:r>
              <a:rPr lang="it-IT" sz="800" noProof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fld id="{FDAC5C42-9B53-4063-AF51-A40D4C64F718}" type="slidenum">
              <a:rPr lang="it-IT" sz="800" noProof="1" smtClean="0">
                <a:solidFill>
                  <a:srgbClr val="8197A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‹#›</a:t>
            </a:fld>
            <a:endParaRPr lang="en-GB" sz="800" noProof="1">
              <a:solidFill>
                <a:srgbClr val="8197A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C07ED2C1-0776-4663-8284-733C83AE373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3245" y="6585917"/>
            <a:ext cx="1636920" cy="105918"/>
          </a:xfrm>
          <a:prstGeom prst="rect">
            <a:avLst/>
          </a:prstGeom>
        </p:spPr>
      </p:pic>
      <p:grpSp>
        <p:nvGrpSpPr>
          <p:cNvPr id="66" name="Group 65">
            <a:extLst>
              <a:ext uri="{FF2B5EF4-FFF2-40B4-BE49-F238E27FC236}">
                <a16:creationId xmlns:a16="http://schemas.microsoft.com/office/drawing/2014/main" id="{BC80349D-9BE6-4A24-B490-5E18F77A2968}"/>
              </a:ext>
            </a:extLst>
          </p:cNvPr>
          <p:cNvGrpSpPr/>
          <p:nvPr userDrawn="1"/>
        </p:nvGrpSpPr>
        <p:grpSpPr>
          <a:xfrm>
            <a:off x="226688" y="6569736"/>
            <a:ext cx="9628745" cy="144114"/>
            <a:chOff x="1076500" y="4469696"/>
            <a:chExt cx="9628745" cy="144114"/>
          </a:xfrm>
        </p:grpSpPr>
        <p:pic>
          <p:nvPicPr>
            <p:cNvPr id="67" name="Picture 66" descr="de.png">
              <a:extLst>
                <a:ext uri="{FF2B5EF4-FFF2-40B4-BE49-F238E27FC236}">
                  <a16:creationId xmlns:a16="http://schemas.microsoft.com/office/drawing/2014/main" id="{87A1A5F2-BB33-4F84-AC63-BF4E578CF00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650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68" name="Picture 67" descr="at.png">
              <a:extLst>
                <a:ext uri="{FF2B5EF4-FFF2-40B4-BE49-F238E27FC236}">
                  <a16:creationId xmlns:a16="http://schemas.microsoft.com/office/drawing/2014/main" id="{43C888DC-0CA3-4AE9-B4C8-F2D4EE14230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4764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69" name="Picture 68" descr="be.png">
              <a:extLst>
                <a:ext uri="{FF2B5EF4-FFF2-40B4-BE49-F238E27FC236}">
                  <a16:creationId xmlns:a16="http://schemas.microsoft.com/office/drawing/2014/main" id="{81C3B568-AA3A-4A88-AF38-BDD52C71C8E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1878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0" name="Picture 69" descr="dk.png">
              <a:extLst>
                <a:ext uri="{FF2B5EF4-FFF2-40B4-BE49-F238E27FC236}">
                  <a16:creationId xmlns:a16="http://schemas.microsoft.com/office/drawing/2014/main" id="{0D639FDF-180A-45C8-9FA9-D680B237F19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8992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1" name="Picture 70" descr="es.png">
              <a:extLst>
                <a:ext uri="{FF2B5EF4-FFF2-40B4-BE49-F238E27FC236}">
                  <a16:creationId xmlns:a16="http://schemas.microsoft.com/office/drawing/2014/main" id="{C63DE64B-A394-42BA-8DDE-42FA3D97AB2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6106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2" name="Picture 71" descr="ee.png">
              <a:extLst>
                <a:ext uri="{FF2B5EF4-FFF2-40B4-BE49-F238E27FC236}">
                  <a16:creationId xmlns:a16="http://schemas.microsoft.com/office/drawing/2014/main" id="{73D9D109-A4A8-4B5D-95D7-5EA2C394DEF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3220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3" name="Picture 72" descr="fi.png">
              <a:extLst>
                <a:ext uri="{FF2B5EF4-FFF2-40B4-BE49-F238E27FC236}">
                  <a16:creationId xmlns:a16="http://schemas.microsoft.com/office/drawing/2014/main" id="{5C44CA0F-0CC9-4444-AD20-F8D43D4A124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0334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4" name="Picture 73" descr="fr.png">
              <a:extLst>
                <a:ext uri="{FF2B5EF4-FFF2-40B4-BE49-F238E27FC236}">
                  <a16:creationId xmlns:a16="http://schemas.microsoft.com/office/drawing/2014/main" id="{3FF23FB7-6205-4CDD-BB7A-0F0B6C52DE0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7448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5" name="Picture 74" descr="gr.png">
              <a:extLst>
                <a:ext uri="{FF2B5EF4-FFF2-40B4-BE49-F238E27FC236}">
                  <a16:creationId xmlns:a16="http://schemas.microsoft.com/office/drawing/2014/main" id="{892C6F00-B1CE-4491-96EC-3B4697C85C4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4562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6" name="Picture 75" descr="hu.png">
              <a:extLst>
                <a:ext uri="{FF2B5EF4-FFF2-40B4-BE49-F238E27FC236}">
                  <a16:creationId xmlns:a16="http://schemas.microsoft.com/office/drawing/2014/main" id="{DB2B9195-618E-4F5E-9BB0-50CEEA234F7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1676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7" name="Picture 76" descr="ie.png">
              <a:extLst>
                <a:ext uri="{FF2B5EF4-FFF2-40B4-BE49-F238E27FC236}">
                  <a16:creationId xmlns:a16="http://schemas.microsoft.com/office/drawing/2014/main" id="{E3F48CFE-D5FB-4B60-A940-0AF2E7A118C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8790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8" name="Picture 77" descr="it.png">
              <a:extLst>
                <a:ext uri="{FF2B5EF4-FFF2-40B4-BE49-F238E27FC236}">
                  <a16:creationId xmlns:a16="http://schemas.microsoft.com/office/drawing/2014/main" id="{63D15255-7083-4221-BB6C-6FE24AAC0F3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5904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9" name="Picture 78" descr="lu.png">
              <a:extLst>
                <a:ext uri="{FF2B5EF4-FFF2-40B4-BE49-F238E27FC236}">
                  <a16:creationId xmlns:a16="http://schemas.microsoft.com/office/drawing/2014/main" id="{BE8CCD28-20D7-41A5-9563-947921004F9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3018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0" name="Picture 79" descr="no.png">
              <a:extLst>
                <a:ext uri="{FF2B5EF4-FFF2-40B4-BE49-F238E27FC236}">
                  <a16:creationId xmlns:a16="http://schemas.microsoft.com/office/drawing/2014/main" id="{7A9718FB-7D37-4356-A895-7FDA6EC1C04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0132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1" name="Picture 80" descr="nl.png">
              <a:extLst>
                <a:ext uri="{FF2B5EF4-FFF2-40B4-BE49-F238E27FC236}">
                  <a16:creationId xmlns:a16="http://schemas.microsoft.com/office/drawing/2014/main" id="{C8CE1807-3B3C-43AF-8A12-6A7C186AF01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7246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2" name="Picture 81" descr="pl.png">
              <a:extLst>
                <a:ext uri="{FF2B5EF4-FFF2-40B4-BE49-F238E27FC236}">
                  <a16:creationId xmlns:a16="http://schemas.microsoft.com/office/drawing/2014/main" id="{0358B0A2-6029-4C91-BBE0-74FF219676A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4360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3" name="Picture 82" descr="pt.png">
              <a:extLst>
                <a:ext uri="{FF2B5EF4-FFF2-40B4-BE49-F238E27FC236}">
                  <a16:creationId xmlns:a16="http://schemas.microsoft.com/office/drawing/2014/main" id="{9DF92B99-C914-45AE-9B58-503B2727D43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1474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4" name="Picture 83" descr="cz.png">
              <a:extLst>
                <a:ext uri="{FF2B5EF4-FFF2-40B4-BE49-F238E27FC236}">
                  <a16:creationId xmlns:a16="http://schemas.microsoft.com/office/drawing/2014/main" id="{53DBF242-02B1-4A65-8BA2-4DB08B4C698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8588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5" name="Picture 84" descr="ro.png">
              <a:extLst>
                <a:ext uri="{FF2B5EF4-FFF2-40B4-BE49-F238E27FC236}">
                  <a16:creationId xmlns:a16="http://schemas.microsoft.com/office/drawing/2014/main" id="{06A5D385-5AD9-475D-AA67-B32F8235CEA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5702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6" name="Picture 85" descr="se.png">
              <a:extLst>
                <a:ext uri="{FF2B5EF4-FFF2-40B4-BE49-F238E27FC236}">
                  <a16:creationId xmlns:a16="http://schemas.microsoft.com/office/drawing/2014/main" id="{23377635-F3D3-425B-B6A1-F65ECC2ED3F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9930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7" name="Picture 86" descr="ch.png">
              <a:extLst>
                <a:ext uri="{FF2B5EF4-FFF2-40B4-BE49-F238E27FC236}">
                  <a16:creationId xmlns:a16="http://schemas.microsoft.com/office/drawing/2014/main" id="{862D8455-5100-41E9-8049-382746C59EA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70442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8" name="Picture 87" descr="uk.png">
              <a:extLst>
                <a:ext uri="{FF2B5EF4-FFF2-40B4-BE49-F238E27FC236}">
                  <a16:creationId xmlns:a16="http://schemas.microsoft.com/office/drawing/2014/main" id="{9242A316-F308-492C-AD88-3111736ACB5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2816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90" name="Picture 89">
              <a:extLst>
                <a:ext uri="{FF2B5EF4-FFF2-40B4-BE49-F238E27FC236}">
                  <a16:creationId xmlns:a16="http://schemas.microsoft.com/office/drawing/2014/main" id="{EB70F4DA-FF88-4CF3-9D4E-20FE4EED030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08598" y="4469696"/>
              <a:ext cx="216000" cy="144000"/>
            </a:xfrm>
            <a:prstGeom prst="rect">
              <a:avLst/>
            </a:prstGeom>
          </p:spPr>
        </p:pic>
        <p:pic>
          <p:nvPicPr>
            <p:cNvPr id="91" name="Picture 90">
              <a:extLst>
                <a:ext uri="{FF2B5EF4-FFF2-40B4-BE49-F238E27FC236}">
                  <a16:creationId xmlns:a16="http://schemas.microsoft.com/office/drawing/2014/main" id="{F9557B68-1800-4935-886E-40CFED8CCF8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8"/>
            <a:stretch>
              <a:fillRect/>
            </a:stretch>
          </p:blipFill>
          <p:spPr>
            <a:xfrm>
              <a:off x="9768386" y="4469696"/>
              <a:ext cx="216000" cy="144000"/>
            </a:xfrm>
            <a:prstGeom prst="rect">
              <a:avLst/>
            </a:prstGeom>
          </p:spPr>
        </p:pic>
        <p:pic>
          <p:nvPicPr>
            <p:cNvPr id="92" name="Picture 91" descr="ca.png">
              <a:extLst>
                <a:ext uri="{FF2B5EF4-FFF2-40B4-BE49-F238E27FC236}">
                  <a16:creationId xmlns:a16="http://schemas.microsoft.com/office/drawing/2014/main" id="{A44CC406-521D-4EE8-B78A-87894482432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89245" y="4469696"/>
              <a:ext cx="216000" cy="142807"/>
            </a:xfrm>
            <a:prstGeom prst="rect">
              <a:avLst/>
            </a:prstGeom>
            <a:ln>
              <a:noFill/>
            </a:ln>
          </p:spPr>
        </p:pic>
        <p:pic>
          <p:nvPicPr>
            <p:cNvPr id="93" name="Picture 92" descr="si.png">
              <a:extLst>
                <a:ext uri="{FF2B5EF4-FFF2-40B4-BE49-F238E27FC236}">
                  <a16:creationId xmlns:a16="http://schemas.microsoft.com/office/drawing/2014/main" id="{E755502D-F652-4EFC-BDF5-9EA87D3AAF6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28174" y="4469696"/>
              <a:ext cx="217284" cy="143656"/>
            </a:xfrm>
            <a:prstGeom prst="rect">
              <a:avLst/>
            </a:prstGeom>
          </p:spPr>
        </p:pic>
      </p:grpSp>
      <p:pic>
        <p:nvPicPr>
          <p:cNvPr id="94" name="Picture 93">
            <a:extLst>
              <a:ext uri="{FF2B5EF4-FFF2-40B4-BE49-F238E27FC236}">
                <a16:creationId xmlns:a16="http://schemas.microsoft.com/office/drawing/2014/main" id="{EF90349B-FF48-4A3E-8266-C6C8B77A2E91}"/>
              </a:ext>
            </a:extLst>
          </p:cNvPr>
          <p:cNvPicPr>
            <a:picLocks/>
          </p:cNvPicPr>
          <p:nvPr userDrawn="1"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1489" y="-215904"/>
            <a:ext cx="2095200" cy="131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3368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1" r:id="rId1"/>
  </p:sldLayoutIdLst>
  <p:hf sldNum="0" hdr="0" dt="0"/>
  <p:txStyles>
    <p:titleStyle>
      <a:lvl1pPr algn="just" rtl="0" fontAlgn="base">
        <a:spcBef>
          <a:spcPct val="0"/>
        </a:spcBef>
        <a:spcAft>
          <a:spcPct val="0"/>
        </a:spcAft>
        <a:defRPr lang="en-GB" sz="3000" b="1" dirty="0" smtClean="0">
          <a:solidFill>
            <a:srgbClr val="003249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  <a:lvl2pPr algn="l" rtl="0" fontAlgn="base">
        <a:spcBef>
          <a:spcPct val="0"/>
        </a:spcBef>
        <a:spcAft>
          <a:spcPct val="0"/>
        </a:spcAft>
        <a:defRPr sz="2122" b="1">
          <a:solidFill>
            <a:schemeClr val="bg1"/>
          </a:solidFill>
          <a:latin typeface="Verdana" pitchFamily="34" charset="0"/>
        </a:defRPr>
      </a:lvl2pPr>
      <a:lvl3pPr algn="l" rtl="0" fontAlgn="base">
        <a:spcBef>
          <a:spcPct val="0"/>
        </a:spcBef>
        <a:spcAft>
          <a:spcPct val="0"/>
        </a:spcAft>
        <a:defRPr sz="2122" b="1">
          <a:solidFill>
            <a:schemeClr val="bg1"/>
          </a:solidFill>
          <a:latin typeface="Verdana" pitchFamily="34" charset="0"/>
        </a:defRPr>
      </a:lvl3pPr>
      <a:lvl4pPr algn="l" rtl="0" fontAlgn="base">
        <a:spcBef>
          <a:spcPct val="0"/>
        </a:spcBef>
        <a:spcAft>
          <a:spcPct val="0"/>
        </a:spcAft>
        <a:defRPr sz="2122" b="1">
          <a:solidFill>
            <a:schemeClr val="bg1"/>
          </a:solidFill>
          <a:latin typeface="Verdana" pitchFamily="34" charset="0"/>
        </a:defRPr>
      </a:lvl4pPr>
      <a:lvl5pPr algn="l" rtl="0" fontAlgn="base">
        <a:spcBef>
          <a:spcPct val="0"/>
        </a:spcBef>
        <a:spcAft>
          <a:spcPct val="0"/>
        </a:spcAft>
        <a:defRPr sz="2122" b="1">
          <a:solidFill>
            <a:schemeClr val="bg1"/>
          </a:solidFill>
          <a:latin typeface="Verdana" pitchFamily="34" charset="0"/>
        </a:defRPr>
      </a:lvl5pPr>
      <a:lvl6pPr marL="441015" algn="l" rtl="0" fontAlgn="base">
        <a:spcBef>
          <a:spcPct val="0"/>
        </a:spcBef>
        <a:spcAft>
          <a:spcPct val="0"/>
        </a:spcAft>
        <a:defRPr sz="2122" b="1">
          <a:solidFill>
            <a:schemeClr val="bg1"/>
          </a:solidFill>
          <a:latin typeface="Verdana" pitchFamily="34" charset="0"/>
        </a:defRPr>
      </a:lvl6pPr>
      <a:lvl7pPr marL="882030" algn="l" rtl="0" fontAlgn="base">
        <a:spcBef>
          <a:spcPct val="0"/>
        </a:spcBef>
        <a:spcAft>
          <a:spcPct val="0"/>
        </a:spcAft>
        <a:defRPr sz="2122" b="1">
          <a:solidFill>
            <a:schemeClr val="bg1"/>
          </a:solidFill>
          <a:latin typeface="Verdana" pitchFamily="34" charset="0"/>
        </a:defRPr>
      </a:lvl7pPr>
      <a:lvl8pPr marL="1323045" algn="l" rtl="0" fontAlgn="base">
        <a:spcBef>
          <a:spcPct val="0"/>
        </a:spcBef>
        <a:spcAft>
          <a:spcPct val="0"/>
        </a:spcAft>
        <a:defRPr sz="2122" b="1">
          <a:solidFill>
            <a:schemeClr val="bg1"/>
          </a:solidFill>
          <a:latin typeface="Verdana" pitchFamily="34" charset="0"/>
        </a:defRPr>
      </a:lvl8pPr>
      <a:lvl9pPr marL="1764060" algn="l" rtl="0" fontAlgn="base">
        <a:spcBef>
          <a:spcPct val="0"/>
        </a:spcBef>
        <a:spcAft>
          <a:spcPct val="0"/>
        </a:spcAft>
        <a:defRPr sz="2122" b="1">
          <a:solidFill>
            <a:schemeClr val="bg1"/>
          </a:solidFill>
          <a:latin typeface="Verdana" pitchFamily="34" charset="0"/>
        </a:defRPr>
      </a:lvl9pPr>
    </p:titleStyle>
    <p:bodyStyle>
      <a:lvl1pPr marL="0" indent="0" algn="l" rtl="0" eaLnBrk="0" fontAlgn="base" hangingPunct="0">
        <a:lnSpc>
          <a:spcPct val="119000"/>
        </a:lnSpc>
        <a:spcBef>
          <a:spcPct val="20000"/>
        </a:spcBef>
        <a:spcAft>
          <a:spcPct val="0"/>
        </a:spcAft>
        <a:buClr>
          <a:srgbClr val="8197A6"/>
        </a:buClr>
        <a:buFont typeface="Arial" panose="020B0604020202020204" pitchFamily="34" charset="0"/>
        <a:buNone/>
        <a:defRPr lang="en-US" altLang="en-US" sz="1800" dirty="0">
          <a:solidFill>
            <a:srgbClr val="8197A6"/>
          </a:solidFill>
          <a:latin typeface="Arial" panose="020B0604020202020204" pitchFamily="34" charset="0"/>
          <a:ea typeface="MS PGothic" pitchFamily="34" charset="-128"/>
          <a:cs typeface="Arial" panose="020B0604020202020204" pitchFamily="34" charset="0"/>
        </a:defRPr>
      </a:lvl1pPr>
      <a:lvl2pPr marL="781326" indent="0" algn="l" rtl="0" eaLnBrk="0" fontAlgn="base" hangingPunct="0">
        <a:lnSpc>
          <a:spcPct val="119000"/>
        </a:lnSpc>
        <a:spcBef>
          <a:spcPct val="20000"/>
        </a:spcBef>
        <a:spcAft>
          <a:spcPct val="0"/>
        </a:spcAft>
        <a:buClr>
          <a:schemeClr val="accent1"/>
        </a:buClr>
        <a:buFont typeface="Verdana" pitchFamily="34" charset="0"/>
        <a:buNone/>
        <a:defRPr lang="en-US" altLang="en-US" sz="1800" dirty="0">
          <a:solidFill>
            <a:srgbClr val="8197A6"/>
          </a:solidFill>
          <a:latin typeface="Arial" panose="020B0604020202020204" pitchFamily="34" charset="0"/>
          <a:ea typeface="MS PGothic" pitchFamily="34" charset="-128"/>
          <a:cs typeface="Arial" panose="020B0604020202020204" pitchFamily="34" charset="0"/>
        </a:defRPr>
      </a:lvl2pPr>
      <a:lvl3pPr marL="1357771" indent="0" algn="l" rtl="0" eaLnBrk="0" fontAlgn="base" hangingPunct="0">
        <a:lnSpc>
          <a:spcPct val="119000"/>
        </a:lnSpc>
        <a:spcBef>
          <a:spcPct val="20000"/>
        </a:spcBef>
        <a:spcAft>
          <a:spcPct val="0"/>
        </a:spcAft>
        <a:buClr>
          <a:schemeClr val="accent1"/>
        </a:buClr>
        <a:buFont typeface="Verdana" pitchFamily="34" charset="0"/>
        <a:buNone/>
        <a:defRPr lang="en-US" altLang="en-US" sz="1800" dirty="0">
          <a:solidFill>
            <a:srgbClr val="8197A6"/>
          </a:solidFill>
          <a:latin typeface="Arial" panose="020B0604020202020204" pitchFamily="34" charset="0"/>
          <a:ea typeface="MS PGothic" pitchFamily="34" charset="-128"/>
          <a:cs typeface="Arial" panose="020B0604020202020204" pitchFamily="34" charset="0"/>
        </a:defRPr>
      </a:lvl3pPr>
      <a:lvl4pPr marL="1934216" indent="0" algn="l" rtl="0" eaLnBrk="0" fontAlgn="base" hangingPunct="0">
        <a:lnSpc>
          <a:spcPct val="119000"/>
        </a:lnSpc>
        <a:spcBef>
          <a:spcPct val="20000"/>
        </a:spcBef>
        <a:spcAft>
          <a:spcPct val="0"/>
        </a:spcAft>
        <a:buClr>
          <a:schemeClr val="accent1"/>
        </a:buClr>
        <a:buFont typeface="Verdana" pitchFamily="34" charset="0"/>
        <a:buNone/>
        <a:defRPr lang="en-US" altLang="en-US" sz="1800" dirty="0">
          <a:solidFill>
            <a:srgbClr val="8197A6"/>
          </a:solidFill>
          <a:latin typeface="Arial" charset="0"/>
          <a:ea typeface="MS PGothic" pitchFamily="34" charset="-128"/>
          <a:cs typeface="Arial" charset="0"/>
        </a:defRPr>
      </a:lvl4pPr>
      <a:lvl5pPr marL="2510661" indent="0" algn="l" rtl="0" eaLnBrk="0" fontAlgn="base" hangingPunct="0">
        <a:lnSpc>
          <a:spcPct val="119000"/>
        </a:lnSpc>
        <a:spcBef>
          <a:spcPct val="20000"/>
        </a:spcBef>
        <a:spcAft>
          <a:spcPct val="0"/>
        </a:spcAft>
        <a:buClr>
          <a:schemeClr val="accent1"/>
        </a:buClr>
        <a:buFont typeface="Verdana" pitchFamily="34" charset="0"/>
        <a:buNone/>
        <a:defRPr lang="en-GB" altLang="en-US" sz="1800" dirty="0">
          <a:solidFill>
            <a:srgbClr val="8197A6"/>
          </a:solidFill>
          <a:latin typeface="Arial" charset="0"/>
          <a:ea typeface="MS PGothic" pitchFamily="34" charset="-128"/>
          <a:cs typeface="Arial" charset="0"/>
        </a:defRPr>
      </a:lvl5pPr>
      <a:lvl6pPr marL="3356615" indent="-404264" algn="l" rtl="0" fontAlgn="base">
        <a:lnSpc>
          <a:spcPct val="119000"/>
        </a:lnSpc>
        <a:spcBef>
          <a:spcPct val="20000"/>
        </a:spcBef>
        <a:spcAft>
          <a:spcPct val="0"/>
        </a:spcAft>
        <a:buClr>
          <a:schemeClr val="accent1"/>
        </a:buClr>
        <a:buFont typeface="Verdana" pitchFamily="34" charset="0"/>
        <a:buChar char="–"/>
        <a:defRPr sz="1543">
          <a:solidFill>
            <a:schemeClr val="bg2"/>
          </a:solidFill>
          <a:latin typeface="+mn-lt"/>
        </a:defRPr>
      </a:lvl6pPr>
      <a:lvl7pPr marL="3797630" indent="-404264" algn="l" rtl="0" fontAlgn="base">
        <a:lnSpc>
          <a:spcPct val="119000"/>
        </a:lnSpc>
        <a:spcBef>
          <a:spcPct val="20000"/>
        </a:spcBef>
        <a:spcAft>
          <a:spcPct val="0"/>
        </a:spcAft>
        <a:buClr>
          <a:schemeClr val="accent1"/>
        </a:buClr>
        <a:buFont typeface="Verdana" pitchFamily="34" charset="0"/>
        <a:buChar char="–"/>
        <a:defRPr sz="1543">
          <a:solidFill>
            <a:schemeClr val="bg2"/>
          </a:solidFill>
          <a:latin typeface="+mn-lt"/>
        </a:defRPr>
      </a:lvl7pPr>
      <a:lvl8pPr marL="4238645" indent="-404264" algn="l" rtl="0" fontAlgn="base">
        <a:lnSpc>
          <a:spcPct val="119000"/>
        </a:lnSpc>
        <a:spcBef>
          <a:spcPct val="20000"/>
        </a:spcBef>
        <a:spcAft>
          <a:spcPct val="0"/>
        </a:spcAft>
        <a:buClr>
          <a:schemeClr val="accent1"/>
        </a:buClr>
        <a:buFont typeface="Verdana" pitchFamily="34" charset="0"/>
        <a:buChar char="–"/>
        <a:defRPr sz="1543">
          <a:solidFill>
            <a:schemeClr val="bg2"/>
          </a:solidFill>
          <a:latin typeface="+mn-lt"/>
        </a:defRPr>
      </a:lvl8pPr>
      <a:lvl9pPr marL="4679660" indent="-404264" algn="l" rtl="0" fontAlgn="base">
        <a:lnSpc>
          <a:spcPct val="119000"/>
        </a:lnSpc>
        <a:spcBef>
          <a:spcPct val="20000"/>
        </a:spcBef>
        <a:spcAft>
          <a:spcPct val="0"/>
        </a:spcAft>
        <a:buClr>
          <a:schemeClr val="accent1"/>
        </a:buClr>
        <a:buFont typeface="Verdana" pitchFamily="34" charset="0"/>
        <a:buChar char="–"/>
        <a:defRPr sz="1543">
          <a:solidFill>
            <a:schemeClr val="bg2"/>
          </a:solidFill>
          <a:latin typeface="+mn-lt"/>
        </a:defRPr>
      </a:lvl9pPr>
    </p:bodyStyle>
    <p:otherStyle>
      <a:defPPr>
        <a:defRPr lang="en-US"/>
      </a:defPPr>
      <a:lvl1pPr marL="0" algn="l" defTabSz="882030" rtl="0" eaLnBrk="1" latinLnBrk="0" hangingPunct="1">
        <a:defRPr sz="1736" kern="1200">
          <a:solidFill>
            <a:schemeClr val="tx1"/>
          </a:solidFill>
          <a:latin typeface="+mn-lt"/>
          <a:ea typeface="+mn-ea"/>
          <a:cs typeface="+mn-cs"/>
        </a:defRPr>
      </a:lvl1pPr>
      <a:lvl2pPr marL="441015" algn="l" defTabSz="882030" rtl="0" eaLnBrk="1" latinLnBrk="0" hangingPunct="1">
        <a:defRPr sz="1736" kern="1200">
          <a:solidFill>
            <a:schemeClr val="tx1"/>
          </a:solidFill>
          <a:latin typeface="+mn-lt"/>
          <a:ea typeface="+mn-ea"/>
          <a:cs typeface="+mn-cs"/>
        </a:defRPr>
      </a:lvl2pPr>
      <a:lvl3pPr marL="882030" algn="l" defTabSz="882030" rtl="0" eaLnBrk="1" latinLnBrk="0" hangingPunct="1">
        <a:defRPr sz="1736" kern="1200">
          <a:solidFill>
            <a:schemeClr val="tx1"/>
          </a:solidFill>
          <a:latin typeface="+mn-lt"/>
          <a:ea typeface="+mn-ea"/>
          <a:cs typeface="+mn-cs"/>
        </a:defRPr>
      </a:lvl3pPr>
      <a:lvl4pPr marL="1323045" algn="l" defTabSz="882030" rtl="0" eaLnBrk="1" latinLnBrk="0" hangingPunct="1">
        <a:defRPr sz="1736" kern="1200">
          <a:solidFill>
            <a:schemeClr val="tx1"/>
          </a:solidFill>
          <a:latin typeface="+mn-lt"/>
          <a:ea typeface="+mn-ea"/>
          <a:cs typeface="+mn-cs"/>
        </a:defRPr>
      </a:lvl4pPr>
      <a:lvl5pPr marL="1764060" algn="l" defTabSz="882030" rtl="0" eaLnBrk="1" latinLnBrk="0" hangingPunct="1">
        <a:defRPr sz="1736" kern="1200">
          <a:solidFill>
            <a:schemeClr val="tx1"/>
          </a:solidFill>
          <a:latin typeface="+mn-lt"/>
          <a:ea typeface="+mn-ea"/>
          <a:cs typeface="+mn-cs"/>
        </a:defRPr>
      </a:lvl5pPr>
      <a:lvl6pPr marL="2205076" algn="l" defTabSz="882030" rtl="0" eaLnBrk="1" latinLnBrk="0" hangingPunct="1">
        <a:defRPr sz="1736" kern="1200">
          <a:solidFill>
            <a:schemeClr val="tx1"/>
          </a:solidFill>
          <a:latin typeface="+mn-lt"/>
          <a:ea typeface="+mn-ea"/>
          <a:cs typeface="+mn-cs"/>
        </a:defRPr>
      </a:lvl6pPr>
      <a:lvl7pPr marL="2646091" algn="l" defTabSz="882030" rtl="0" eaLnBrk="1" latinLnBrk="0" hangingPunct="1">
        <a:defRPr sz="1736" kern="1200">
          <a:solidFill>
            <a:schemeClr val="tx1"/>
          </a:solidFill>
          <a:latin typeface="+mn-lt"/>
          <a:ea typeface="+mn-ea"/>
          <a:cs typeface="+mn-cs"/>
        </a:defRPr>
      </a:lvl7pPr>
      <a:lvl8pPr marL="3087106" algn="l" defTabSz="882030" rtl="0" eaLnBrk="1" latinLnBrk="0" hangingPunct="1">
        <a:defRPr sz="1736" kern="1200">
          <a:solidFill>
            <a:schemeClr val="tx1"/>
          </a:solidFill>
          <a:latin typeface="+mn-lt"/>
          <a:ea typeface="+mn-ea"/>
          <a:cs typeface="+mn-cs"/>
        </a:defRPr>
      </a:lvl8pPr>
      <a:lvl9pPr marL="3528121" algn="l" defTabSz="882030" rtl="0" eaLnBrk="1" latinLnBrk="0" hangingPunct="1">
        <a:defRPr sz="173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5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5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5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5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55.png"/><Relationship Id="rId4" Type="http://schemas.openxmlformats.org/officeDocument/2006/relationships/image" Target="../media/image5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4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6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pds.nasa.gov/datastandards/documents/sr/current/StdRef_1.22.0.pdf" TargetMode="External"/><Relationship Id="rId7" Type="http://schemas.openxmlformats.org/officeDocument/2006/relationships/hyperlink" Target="https://pds.nasa.gov/datastandards/training/documents/PDS4%20Binary%20Data%20Type%20Definitions.pdf" TargetMode="External"/><Relationship Id="rId2" Type="http://schemas.openxmlformats.org/officeDocument/2006/relationships/hyperlink" Target="https://pds.nasa.gov/datastandards/documents/dph/current/PDS4_DataProvidersHandbook_1.22.0.pdf" TargetMode="External"/><Relationship Id="rId1" Type="http://schemas.openxmlformats.org/officeDocument/2006/relationships/slideLayout" Target="../slideLayouts/slideLayout22.xml"/><Relationship Id="rId6" Type="http://schemas.openxmlformats.org/officeDocument/2006/relationships/hyperlink" Target="https://pds.nasa.gov/datastandards/training/documents/PDS4%20Character%20Data%20Type%20Definitions.pdf" TargetMode="External"/><Relationship Id="rId5" Type="http://schemas.openxmlformats.org/officeDocument/2006/relationships/hyperlink" Target="https://s2e2.cosmos.esa.int/confluence/display/PSAPUB1/5.+Product+Types" TargetMode="External"/><Relationship Id="rId4" Type="http://schemas.openxmlformats.org/officeDocument/2006/relationships/hyperlink" Target="https://pds.nasa.gov/datastandards/documents/dd/common/current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pds.nasa.gov/datastandards/documents/dd/all/current/ch03s09.html#N-1771875104" TargetMode="External"/><Relationship Id="rId13" Type="http://schemas.openxmlformats.org/officeDocument/2006/relationships/hyperlink" Target="https://pds.nasa.gov/datastandards/documents/dd/all/current/ch03s14.html#N-25290860" TargetMode="External"/><Relationship Id="rId18" Type="http://schemas.openxmlformats.org/officeDocument/2006/relationships/hyperlink" Target="https://pds.nasa.gov/datastandards/documents/dd/all/current/ch03s70.html#N2025173817" TargetMode="External"/><Relationship Id="rId3" Type="http://schemas.openxmlformats.org/officeDocument/2006/relationships/image" Target="../media/image40.png"/><Relationship Id="rId21" Type="http://schemas.openxmlformats.org/officeDocument/2006/relationships/hyperlink" Target="https://pds.nasa.gov/datastandards/documents/dd/all/current/ch03s120.html#N-814065492" TargetMode="External"/><Relationship Id="rId7" Type="http://schemas.openxmlformats.org/officeDocument/2006/relationships/hyperlink" Target="https://pds.nasa.gov/datastandards/documents/dd/all/current/ch03s08.html#N394232740" TargetMode="External"/><Relationship Id="rId12" Type="http://schemas.openxmlformats.org/officeDocument/2006/relationships/hyperlink" Target="https://pds.nasa.gov/datastandards/documents/dd/all/current/ch03s13.html#N-29064769" TargetMode="External"/><Relationship Id="rId17" Type="http://schemas.openxmlformats.org/officeDocument/2006/relationships/hyperlink" Target="https://pds.nasa.gov/datastandards/documents/dd/all/current/ch03s40.html#N1847189438" TargetMode="External"/><Relationship Id="rId2" Type="http://schemas.openxmlformats.org/officeDocument/2006/relationships/notesSlide" Target="../notesSlides/notesSlide3.xml"/><Relationship Id="rId16" Type="http://schemas.openxmlformats.org/officeDocument/2006/relationships/hyperlink" Target="https://pds.nasa.gov/datastandards/documents/dd/all/current/ch03s37.html#N1023705002" TargetMode="External"/><Relationship Id="rId20" Type="http://schemas.openxmlformats.org/officeDocument/2006/relationships/hyperlink" Target="https://pds.nasa.gov/datastandards/documents/dd/all/current/ch03s119.html#N1213797726" TargetMode="External"/><Relationship Id="rId1" Type="http://schemas.openxmlformats.org/officeDocument/2006/relationships/slideLayout" Target="../slideLayouts/slideLayout23.xml"/><Relationship Id="rId6" Type="http://schemas.openxmlformats.org/officeDocument/2006/relationships/hyperlink" Target="https://pds.nasa.gov/datastandards/documents/dd/all/current/ch03s07.html#N394232709" TargetMode="External"/><Relationship Id="rId11" Type="http://schemas.openxmlformats.org/officeDocument/2006/relationships/hyperlink" Target="https://pds.nasa.gov/datastandards/documents/dd/all/current/ch03s12.html#N394232771" TargetMode="External"/><Relationship Id="rId5" Type="http://schemas.openxmlformats.org/officeDocument/2006/relationships/hyperlink" Target="https://pds.nasa.gov/datastandards/documents/dd/all/current/ch03s06.html#N1167645741" TargetMode="External"/><Relationship Id="rId15" Type="http://schemas.openxmlformats.org/officeDocument/2006/relationships/hyperlink" Target="https://pds.nasa.gov/datastandards/documents/dd/all/current/ch03s33.html#N1828153113" TargetMode="External"/><Relationship Id="rId10" Type="http://schemas.openxmlformats.org/officeDocument/2006/relationships/hyperlink" Target="https://pds.nasa.gov/datastandards/documents/dd/all/current/ch03s11.html#N-2055994836" TargetMode="External"/><Relationship Id="rId19" Type="http://schemas.openxmlformats.org/officeDocument/2006/relationships/hyperlink" Target="https://pds.nasa.gov/datastandards/documents/dd/all/current/ch03s117.html#N-1527411328" TargetMode="External"/><Relationship Id="rId4" Type="http://schemas.openxmlformats.org/officeDocument/2006/relationships/image" Target="../media/image41.png"/><Relationship Id="rId9" Type="http://schemas.openxmlformats.org/officeDocument/2006/relationships/hyperlink" Target="https://pds.nasa.gov/datastandards/documents/dd/all/current/ch03s10.html#N2134470177" TargetMode="External"/><Relationship Id="rId14" Type="http://schemas.openxmlformats.org/officeDocument/2006/relationships/hyperlink" Target="https://pds.nasa.gov/datastandards/documents/dd/all/current/ch03s15.html#N442021101" TargetMode="External"/><Relationship Id="rId22" Type="http://schemas.openxmlformats.org/officeDocument/2006/relationships/hyperlink" Target="https://pds.nasa.gov/datastandards/documents/dd/all/current/ch03s121.html#N1666188156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4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4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4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9"/>
          <p:cNvSpPr txBox="1">
            <a:spLocks noChangeArrowheads="1"/>
          </p:cNvSpPr>
          <p:nvPr/>
        </p:nvSpPr>
        <p:spPr bwMode="auto">
          <a:xfrm>
            <a:off x="134965" y="3384467"/>
            <a:ext cx="9421860" cy="5641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8202" tIns="44101" rIns="88202" bIns="44101" numCol="1" anchor="b" anchorCtr="0" compatLnSpc="1">
            <a:prstTxWarp prst="textNoShape">
              <a:avLst/>
            </a:prstTxWarp>
            <a:spAutoFit/>
          </a:bodyPr>
          <a:lstStyle/>
          <a:p>
            <a:pPr defTabSz="882030">
              <a:defRPr/>
            </a:pPr>
            <a:r>
              <a:rPr lang="en-GB" sz="3087" b="1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Data Types, Data Structures</a:t>
            </a:r>
          </a:p>
        </p:txBody>
      </p:sp>
      <p:sp>
        <p:nvSpPr>
          <p:cNvPr id="7" name="Text Box 24"/>
          <p:cNvSpPr txBox="1">
            <a:spLocks noChangeArrowheads="1"/>
          </p:cNvSpPr>
          <p:nvPr/>
        </p:nvSpPr>
        <p:spPr bwMode="auto">
          <a:xfrm>
            <a:off x="6915706" y="5224144"/>
            <a:ext cx="5123696" cy="276999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pPr algn="r">
              <a:spcBef>
                <a:spcPts val="0"/>
              </a:spcBef>
            </a:pPr>
            <a:r>
              <a:rPr lang="en-GB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8" name="Text Box 25"/>
          <p:cNvSpPr txBox="1">
            <a:spLocks noChangeArrowheads="1"/>
          </p:cNvSpPr>
          <p:nvPr/>
        </p:nvSpPr>
        <p:spPr bwMode="auto">
          <a:xfrm>
            <a:off x="6915681" y="5885467"/>
            <a:ext cx="5123720" cy="276999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pPr algn="r">
              <a:spcBef>
                <a:spcPts val="0"/>
              </a:spcBef>
            </a:pPr>
            <a:r>
              <a:rPr lang="en-GB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4-8 November 2024, ESAC, Spain</a:t>
            </a:r>
          </a:p>
        </p:txBody>
      </p:sp>
      <p:sp>
        <p:nvSpPr>
          <p:cNvPr id="2" name="Text Box 99">
            <a:extLst>
              <a:ext uri="{FF2B5EF4-FFF2-40B4-BE49-F238E27FC236}">
                <a16:creationId xmlns:a16="http://schemas.microsoft.com/office/drawing/2014/main" id="{B06A49EE-0921-4A0E-99D9-29F5A2AC6E1F}"/>
              </a:ext>
            </a:extLst>
          </p:cNvPr>
          <p:cNvSpPr/>
          <p:nvPr/>
        </p:nvSpPr>
        <p:spPr>
          <a:xfrm>
            <a:off x="7288567" y="5590659"/>
            <a:ext cx="4750834" cy="2170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8486BD-6385-D6C5-F0A1-46DDCF74059D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003247"/>
              </a:clrFrom>
              <a:clrTo>
                <a:srgbClr val="00324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317248" y="2267148"/>
            <a:ext cx="3807951" cy="380795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763212-6CBF-6B0D-6FF3-242D9E1B89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76560-C19F-EC93-B0D6-E330F6BCC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Tables: </a:t>
            </a:r>
            <a:r>
              <a:rPr lang="en-US" dirty="0" err="1"/>
              <a:t>Table_Character</a:t>
            </a:r>
            <a:r>
              <a:rPr lang="en-US" dirty="0"/>
              <a:t> example</a:t>
            </a:r>
            <a:endParaRPr lang="en-E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EA8B66-7EE1-08CF-928F-24129823CCE0}"/>
              </a:ext>
            </a:extLst>
          </p:cNvPr>
          <p:cNvSpPr txBox="1"/>
          <p:nvPr/>
        </p:nvSpPr>
        <p:spPr>
          <a:xfrm>
            <a:off x="495782" y="1102531"/>
            <a:ext cx="5934515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Definition of the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Table_Character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Number of records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Any offset before the start of the table data?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Record Delimiter (Carriage-Return Line-Feed)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Record_Character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structure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Number of fields per record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Number of groups (if any)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Fixed length of each record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Field_Character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definition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Name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position (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field_number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field_location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896386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 a field delimiter is used, take it into account for the </a:t>
            </a:r>
            <a:r>
              <a:rPr lang="en-US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field_location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the next field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data_type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must be an ASCII data type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field_length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(+optional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field_format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A71CDF-DA72-303A-4003-280F4994E6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6179" y="1037102"/>
            <a:ext cx="4977259" cy="42278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E8B8066-B49B-6758-F498-6825FAE15C6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58217"/>
          <a:stretch/>
        </p:blipFill>
        <p:spPr>
          <a:xfrm>
            <a:off x="7308168" y="5324521"/>
            <a:ext cx="4193283" cy="797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2661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7A6FC5-5CF9-9E56-1C7C-398E9666B7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490E15-F685-6F70-F330-46EC26EC0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Tables: Use of </a:t>
            </a:r>
            <a:r>
              <a:rPr lang="en-US" dirty="0" err="1"/>
              <a:t>Group_Fields</a:t>
            </a:r>
            <a:endParaRPr lang="en-E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7EA54D3-2B51-0267-CCBC-C6FDC1C19C25}"/>
              </a:ext>
            </a:extLst>
          </p:cNvPr>
          <p:cNvSpPr txBox="1"/>
          <p:nvPr/>
        </p:nvSpPr>
        <p:spPr>
          <a:xfrm>
            <a:off x="216000" y="1033323"/>
            <a:ext cx="593451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 Tables, repeated fields that share a common meaning and definition can be grouped.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Define: </a:t>
            </a:r>
          </a:p>
          <a:p>
            <a:pPr marL="896386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Number of repetitions of the field </a:t>
            </a:r>
          </a:p>
          <a:p>
            <a:pPr marL="896386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Group location and total length</a:t>
            </a:r>
          </a:p>
          <a:p>
            <a:pPr marL="896386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field definition itself.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C6F8FD4-56D5-EEDF-CB84-22E8C1FDC3C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2507" r="11829"/>
          <a:stretch/>
        </p:blipFill>
        <p:spPr>
          <a:xfrm>
            <a:off x="6369243" y="1484670"/>
            <a:ext cx="5527790" cy="340196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40CC2D5-7A69-2291-D180-54FA7592CD45}"/>
              </a:ext>
            </a:extLst>
          </p:cNvPr>
          <p:cNvSpPr/>
          <p:nvPr/>
        </p:nvSpPr>
        <p:spPr>
          <a:xfrm>
            <a:off x="8849032" y="1484670"/>
            <a:ext cx="973394" cy="334440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1A7C369-C502-61C7-080C-49339BAD0B71}"/>
              </a:ext>
            </a:extLst>
          </p:cNvPr>
          <p:cNvSpPr txBox="1"/>
          <p:nvPr/>
        </p:nvSpPr>
        <p:spPr>
          <a:xfrm>
            <a:off x="6228736" y="1088562"/>
            <a:ext cx="621398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SIXS-X binary table including a SPECTRUM Group Field</a:t>
            </a:r>
            <a:endParaRPr lang="en-US" sz="1600" b="1" dirty="0"/>
          </a:p>
        </p:txBody>
      </p:sp>
      <p:sp>
        <p:nvSpPr>
          <p:cNvPr id="17" name="Right Brace 16">
            <a:extLst>
              <a:ext uri="{FF2B5EF4-FFF2-40B4-BE49-F238E27FC236}">
                <a16:creationId xmlns:a16="http://schemas.microsoft.com/office/drawing/2014/main" id="{51D75243-8965-02A2-F2CB-D672D77A9950}"/>
              </a:ext>
            </a:extLst>
          </p:cNvPr>
          <p:cNvSpPr/>
          <p:nvPr/>
        </p:nvSpPr>
        <p:spPr>
          <a:xfrm rot="5400000">
            <a:off x="7747303" y="3971717"/>
            <a:ext cx="186813" cy="2016643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6368915-7B35-7178-0809-FAF21943F01A}"/>
              </a:ext>
            </a:extLst>
          </p:cNvPr>
          <p:cNvSpPr txBox="1"/>
          <p:nvPr/>
        </p:nvSpPr>
        <p:spPr>
          <a:xfrm>
            <a:off x="6750558" y="5065553"/>
            <a:ext cx="21803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(ASCII data types)</a:t>
            </a:r>
            <a:endParaRPr lang="en-US" sz="1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2B3641E-59CF-1876-80E4-635080F27BF8}"/>
              </a:ext>
            </a:extLst>
          </p:cNvPr>
          <p:cNvSpPr txBox="1"/>
          <p:nvPr/>
        </p:nvSpPr>
        <p:spPr>
          <a:xfrm>
            <a:off x="6458762" y="5446272"/>
            <a:ext cx="5438271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Spectrum made of 512 values per record (=time)</a:t>
            </a:r>
          </a:p>
          <a:p>
            <a:r>
              <a:rPr lang="en-US" sz="14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Reading the full </a:t>
            </a:r>
            <a:r>
              <a:rPr lang="en-US" sz="1400" i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Group_Field</a:t>
            </a:r>
            <a:r>
              <a:rPr lang="en-US" sz="14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(e.g. with PDS4 reader) allows to obtain an “array” of values.</a:t>
            </a:r>
            <a:endParaRPr lang="en-US" b="1" i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553F71F-0E49-5992-7DD4-69B42D183F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462" y="3037408"/>
            <a:ext cx="4679792" cy="3203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5810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4CD871-1CC5-14CC-197D-788A1647A8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F2D931-3E00-EE8E-C1EC-010B52EBF2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Parsable</a:t>
            </a:r>
            <a:r>
              <a:rPr lang="en-US" dirty="0"/>
              <a:t> byte stream</a:t>
            </a:r>
            <a:endParaRPr lang="en-E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D92F91-C69B-8E5D-ABC9-21A2FD48645C}"/>
              </a:ext>
            </a:extLst>
          </p:cNvPr>
          <p:cNvSpPr txBox="1"/>
          <p:nvPr/>
        </p:nvSpPr>
        <p:spPr>
          <a:xfrm>
            <a:off x="215999" y="918885"/>
            <a:ext cx="7168027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Arial" panose="020B0604020202020204" pitchFamily="34" charset="0"/>
              </a:rPr>
              <a:t>Suitable for plain text, and for tables with variable-length fields and records.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Arial" panose="020B0604020202020204" pitchFamily="34" charset="0"/>
              </a:rPr>
              <a:t>The contents is parsed with standard rules defined by the </a:t>
            </a:r>
            <a:r>
              <a:rPr lang="en-US" b="1" i="0" dirty="0" err="1">
                <a:effectLst/>
                <a:latin typeface="Arial" panose="020B0604020202020204" pitchFamily="34" charset="0"/>
              </a:rPr>
              <a:t>parsing_standard_id</a:t>
            </a:r>
            <a:r>
              <a:rPr lang="en-US" dirty="0">
                <a:latin typeface="Arial" panose="020B0604020202020204" pitchFamily="34" charset="0"/>
              </a:rPr>
              <a:t> b</a:t>
            </a:r>
            <a:r>
              <a:rPr lang="en-US" b="0" i="0" dirty="0">
                <a:effectLst/>
                <a:latin typeface="Arial" panose="020B0604020202020204" pitchFamily="34" charset="0"/>
              </a:rPr>
              <a:t>ut no decoding software is required. 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Arial" panose="020B0604020202020204" pitchFamily="34" charset="0"/>
              </a:rPr>
              <a:t>Basic example: CSV follows “PDS DSV 1” parsing standard.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AA76478-9495-8DBD-2FB1-9831267C67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2362" y="1358286"/>
            <a:ext cx="4386421" cy="454107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491254A-E81B-02FC-AAE8-80AD62BE8BC1}"/>
              </a:ext>
            </a:extLst>
          </p:cNvPr>
          <p:cNvSpPr txBox="1"/>
          <p:nvPr/>
        </p:nvSpPr>
        <p:spPr>
          <a:xfrm>
            <a:off x="9497135" y="5910975"/>
            <a:ext cx="24354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1" dirty="0">
                <a:effectLst/>
                <a:latin typeface="Arial" panose="020B0604020202020204" pitchFamily="34" charset="0"/>
              </a:rPr>
              <a:t>PDS4 Data Provider’s Handbook</a:t>
            </a:r>
            <a:endParaRPr lang="en-US" sz="1200" i="1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2D5EBF9-DFAE-CF70-3E9B-19713CC2D6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017" y="2748986"/>
            <a:ext cx="4643383" cy="255609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DE81B31-2372-C9EA-3B5B-FB5AC0DC01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720" y="5503964"/>
            <a:ext cx="6726719" cy="76254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06DD92D-DF70-1631-882A-23F47C4F0320}"/>
              </a:ext>
            </a:extLst>
          </p:cNvPr>
          <p:cNvSpPr/>
          <p:nvPr/>
        </p:nvSpPr>
        <p:spPr>
          <a:xfrm>
            <a:off x="1769806" y="4798142"/>
            <a:ext cx="3431459" cy="235974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5493FC6-2312-A03A-DA46-BFD725F57A96}"/>
              </a:ext>
            </a:extLst>
          </p:cNvPr>
          <p:cNvSpPr/>
          <p:nvPr/>
        </p:nvSpPr>
        <p:spPr>
          <a:xfrm>
            <a:off x="5614219" y="5503964"/>
            <a:ext cx="1405220" cy="76254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2629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579FD1-5B89-A96A-43A4-B77D97F317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917150F9-FBAD-B8B6-C21B-F3D73829D8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1901" y="1242130"/>
            <a:ext cx="4737437" cy="502101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6665BCE-99A5-20DA-5CBA-48309FDE48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Parsable</a:t>
            </a:r>
            <a:r>
              <a:rPr lang="en-US" dirty="0"/>
              <a:t> byte stream: </a:t>
            </a:r>
            <a:r>
              <a:rPr lang="en-US" dirty="0" err="1"/>
              <a:t>Table_Delimited</a:t>
            </a:r>
            <a:endParaRPr lang="en-E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A3C233-3734-C4F9-28DE-6DED0948DEDA}"/>
              </a:ext>
            </a:extLst>
          </p:cNvPr>
          <p:cNvSpPr txBox="1"/>
          <p:nvPr/>
        </p:nvSpPr>
        <p:spPr>
          <a:xfrm>
            <a:off x="216000" y="1015990"/>
            <a:ext cx="7044406" cy="14311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err="1">
                <a:latin typeface="Arial" panose="020B0604020202020204" pitchFamily="34" charset="0"/>
              </a:rPr>
              <a:t>record_delimiter</a:t>
            </a:r>
            <a:r>
              <a:rPr lang="en-US" dirty="0">
                <a:latin typeface="Arial" panose="020B0604020202020204" pitchFamily="34" charset="0"/>
              </a:rPr>
              <a:t> (Carriage-Return Line-Feed)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0" i="0" dirty="0" err="1">
                <a:effectLst/>
                <a:latin typeface="Arial" panose="020B0604020202020204" pitchFamily="34" charset="0"/>
              </a:rPr>
              <a:t>parsing_standard</a:t>
            </a:r>
            <a:r>
              <a:rPr lang="en-US" dirty="0" err="1">
                <a:latin typeface="Arial" panose="020B0604020202020204" pitchFamily="34" charset="0"/>
              </a:rPr>
              <a:t>_id</a:t>
            </a:r>
            <a:r>
              <a:rPr lang="en-US" dirty="0">
                <a:latin typeface="Arial" panose="020B0604020202020204" pitchFamily="34" charset="0"/>
              </a:rPr>
              <a:t> (PDS DSV 1)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err="1">
                <a:latin typeface="Arial" panose="020B0604020202020204" pitchFamily="34" charset="0"/>
              </a:rPr>
              <a:t>field_delimiter</a:t>
            </a:r>
            <a:r>
              <a:rPr lang="en-US" dirty="0">
                <a:latin typeface="Arial" panose="020B0604020202020204" pitchFamily="34" charset="0"/>
              </a:rPr>
              <a:t> (comma, horizontal tab, semicolon, vertical bar)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</a:rPr>
              <a:t>Fields are called </a:t>
            </a:r>
            <a:r>
              <a:rPr lang="en-US" dirty="0" err="1">
                <a:latin typeface="Arial" panose="020B0604020202020204" pitchFamily="34" charset="0"/>
              </a:rPr>
              <a:t>Field_Delimited</a:t>
            </a:r>
            <a:endParaRPr lang="en-US" dirty="0">
              <a:latin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FDE682-49D6-3317-C851-909E3182F8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000" y="2631768"/>
            <a:ext cx="6931182" cy="27547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A0426C8-46DB-E963-968A-311B506670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2720" y="5503964"/>
            <a:ext cx="6726719" cy="762543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71BB7C6-EB9D-F188-9C34-8187A8FD5644}"/>
              </a:ext>
            </a:extLst>
          </p:cNvPr>
          <p:cNvSpPr/>
          <p:nvPr/>
        </p:nvSpPr>
        <p:spPr>
          <a:xfrm>
            <a:off x="7452852" y="1927123"/>
            <a:ext cx="3952568" cy="30480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E4BD4DA-0C24-A838-A7D4-B76975E0B694}"/>
              </a:ext>
            </a:extLst>
          </p:cNvPr>
          <p:cNvSpPr/>
          <p:nvPr/>
        </p:nvSpPr>
        <p:spPr>
          <a:xfrm>
            <a:off x="7452852" y="1632155"/>
            <a:ext cx="3952568" cy="18681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7BFD1F5-3BB7-194A-2053-43376E65E642}"/>
              </a:ext>
            </a:extLst>
          </p:cNvPr>
          <p:cNvSpPr txBox="1"/>
          <p:nvPr/>
        </p:nvSpPr>
        <p:spPr>
          <a:xfrm>
            <a:off x="9901395" y="4777424"/>
            <a:ext cx="210794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i="1" dirty="0" err="1">
                <a:latin typeface="Arial" panose="020B0604020202020204" pitchFamily="34" charset="0"/>
              </a:rPr>
              <a:t>Group_Field</a:t>
            </a:r>
            <a:r>
              <a:rPr lang="en-US" sz="1400" i="1" dirty="0">
                <a:latin typeface="Arial" panose="020B0604020202020204" pitchFamily="34" charset="0"/>
              </a:rPr>
              <a:t> also work with </a:t>
            </a:r>
            <a:r>
              <a:rPr lang="en-US" sz="1400" i="1" dirty="0" err="1">
                <a:latin typeface="Arial" panose="020B0604020202020204" pitchFamily="34" charset="0"/>
              </a:rPr>
              <a:t>Table_Delimited</a:t>
            </a:r>
            <a:endParaRPr lang="en-US" sz="1400" i="1" dirty="0"/>
          </a:p>
        </p:txBody>
      </p:sp>
    </p:spTree>
    <p:extLst>
      <p:ext uri="{BB962C8B-B14F-4D97-AF65-F5344CB8AC3E}">
        <p14:creationId xmlns:p14="http://schemas.microsoft.com/office/powerpoint/2010/main" val="38511238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921ACF-F23F-2731-7238-5395B5157E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DE9C7E-800B-D1C0-0E3A-DF68FB8C64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Encoded byte stream</a:t>
            </a:r>
            <a:endParaRPr lang="en-E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77A8B0-2B3D-4623-284B-2394E8664B3B}"/>
              </a:ext>
            </a:extLst>
          </p:cNvPr>
          <p:cNvSpPr txBox="1"/>
          <p:nvPr/>
        </p:nvSpPr>
        <p:spPr>
          <a:xfrm>
            <a:off x="215999" y="1005133"/>
            <a:ext cx="11789188" cy="19082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Arial" panose="020B0604020202020204" pitchFamily="34" charset="0"/>
              </a:rPr>
              <a:t>An encoded structure is suitable for complex documents, browse products, etc., but generally not for science data products. The attribute </a:t>
            </a:r>
            <a:r>
              <a:rPr lang="en-US" b="1" i="0" dirty="0" err="1">
                <a:effectLst/>
                <a:latin typeface="Arial" panose="020B0604020202020204" pitchFamily="34" charset="0"/>
              </a:rPr>
              <a:t>encoding_standard_id</a:t>
            </a:r>
            <a:r>
              <a:rPr lang="en-US" b="1" i="0" dirty="0">
                <a:effectLst/>
                <a:latin typeface="Arial" panose="020B0604020202020204" pitchFamily="34" charset="0"/>
              </a:rPr>
              <a:t> </a:t>
            </a:r>
            <a:r>
              <a:rPr lang="en-US" b="0" i="0" dirty="0">
                <a:effectLst/>
                <a:latin typeface="Arial" panose="020B0604020202020204" pitchFamily="34" charset="0"/>
              </a:rPr>
              <a:t>must be used.</a:t>
            </a:r>
            <a:endParaRPr lang="en-US" b="0" i="0" dirty="0">
              <a:effectLst/>
              <a:latin typeface="Courier New" panose="02070309020205020404" pitchFamily="49" charset="0"/>
            </a:endParaRP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Arial" panose="020B0604020202020204" pitchFamily="34" charset="0"/>
              </a:rPr>
              <a:t>The use of encoded structure objects is restricted by PDS to a limited set of PDS approved external standards (e.g., PDF/A, JPEG, GIF, …).</a:t>
            </a:r>
            <a:endParaRPr lang="en-US" b="0" i="0" dirty="0">
              <a:effectLst/>
              <a:latin typeface="Courier New" panose="02070309020205020404" pitchFamily="49" charset="0"/>
            </a:endParaRP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Arial" panose="020B0604020202020204" pitchFamily="34" charset="0"/>
              </a:rPr>
              <a:t>Only in exceptional cases will encoded structure objects be considered appropriate for storing observational – that is, science – data. Check with your Archive Scientist.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0D90CA8-5E51-35B4-20EB-3DE95F6500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1025" y="2952801"/>
            <a:ext cx="5583673" cy="311726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1B63788-1460-F56B-643D-258ED2A930DF}"/>
              </a:ext>
            </a:extLst>
          </p:cNvPr>
          <p:cNvSpPr txBox="1"/>
          <p:nvPr/>
        </p:nvSpPr>
        <p:spPr>
          <a:xfrm>
            <a:off x="6244365" y="6095529"/>
            <a:ext cx="24988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1" dirty="0">
                <a:effectLst/>
                <a:latin typeface="Arial" panose="020B0604020202020204" pitchFamily="34" charset="0"/>
              </a:rPr>
              <a:t>PDS4 Data Provider’s Handbook</a:t>
            </a:r>
            <a:endParaRPr lang="en-US" sz="1200" i="1" dirty="0"/>
          </a:p>
        </p:txBody>
      </p:sp>
    </p:spTree>
    <p:extLst>
      <p:ext uri="{BB962C8B-B14F-4D97-AF65-F5344CB8AC3E}">
        <p14:creationId xmlns:p14="http://schemas.microsoft.com/office/powerpoint/2010/main" val="33677118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72EA0C-5B82-D7E1-CE12-462882EBCB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FFFC77-96EF-BC46-65E5-2C1F0C6B7C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Encoded byte stream: </a:t>
            </a:r>
            <a:r>
              <a:rPr lang="en-US" dirty="0" err="1"/>
              <a:t>Product_Browse</a:t>
            </a:r>
            <a:r>
              <a:rPr lang="en-US" dirty="0"/>
              <a:t> example</a:t>
            </a:r>
            <a:endParaRPr lang="en-E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C8C93AD-0240-68C1-D195-5AABD8A138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198" y="2260785"/>
            <a:ext cx="7772400" cy="409707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7E702D2-9294-0A42-15AC-4F45E140E24B}"/>
              </a:ext>
            </a:extLst>
          </p:cNvPr>
          <p:cNvSpPr txBox="1"/>
          <p:nvPr/>
        </p:nvSpPr>
        <p:spPr>
          <a:xfrm>
            <a:off x="215999" y="1037191"/>
            <a:ext cx="550637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effectLst/>
                <a:latin typeface="Arial" panose="020B0604020202020204" pitchFamily="34" charset="0"/>
              </a:rPr>
              <a:t>The encoded structure is used in the browse products displayed in the </a:t>
            </a:r>
            <a:r>
              <a:rPr lang="en-US" b="1" i="0" dirty="0">
                <a:effectLst/>
                <a:latin typeface="Arial" panose="020B0604020202020204" pitchFamily="34" charset="0"/>
              </a:rPr>
              <a:t>PSA image gallery</a:t>
            </a:r>
            <a:r>
              <a:rPr lang="en-US" b="0" i="0" dirty="0">
                <a:effectLst/>
                <a:latin typeface="Arial" panose="020B0604020202020204" pitchFamily="34" charset="0"/>
              </a:rPr>
              <a:t> (</a:t>
            </a:r>
            <a:r>
              <a:rPr lang="en-US" b="1" i="0" dirty="0" err="1">
                <a:effectLst/>
                <a:latin typeface="Arial" panose="020B0604020202020204" pitchFamily="34" charset="0"/>
              </a:rPr>
              <a:t>Encoded_Image</a:t>
            </a:r>
            <a:r>
              <a:rPr lang="en-US" dirty="0">
                <a:latin typeface="Arial" panose="020B0604020202020204" pitchFamily="34" charset="0"/>
              </a:rPr>
              <a:t>, e.g. PNG images</a:t>
            </a:r>
            <a:r>
              <a:rPr lang="en-US" b="0" i="0" dirty="0">
                <a:effectLst/>
                <a:latin typeface="Arial" panose="020B0604020202020204" pitchFamily="34" charset="0"/>
              </a:rPr>
              <a:t>)</a:t>
            </a:r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67FBC91-D954-E1B9-166F-50A39C86FC8B}"/>
              </a:ext>
            </a:extLst>
          </p:cNvPr>
          <p:cNvGrpSpPr/>
          <p:nvPr/>
        </p:nvGrpSpPr>
        <p:grpSpPr>
          <a:xfrm>
            <a:off x="5270400" y="1415846"/>
            <a:ext cx="6663114" cy="2772695"/>
            <a:chOff x="5511447" y="4129546"/>
            <a:chExt cx="4353879" cy="1811762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9CEEEB2E-DA01-F382-94CF-A2DD424080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59293" r="33848" b="3575"/>
            <a:stretch/>
          </p:blipFill>
          <p:spPr>
            <a:xfrm>
              <a:off x="5511447" y="4129546"/>
              <a:ext cx="4353879" cy="1811762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C993362-1768-3A10-B18D-340CB3D02483}"/>
                </a:ext>
              </a:extLst>
            </p:cNvPr>
            <p:cNvSpPr/>
            <p:nvPr/>
          </p:nvSpPr>
          <p:spPr>
            <a:xfrm>
              <a:off x="5679512" y="5024283"/>
              <a:ext cx="4126821" cy="724526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981251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9F41C7-81F4-BFA7-94F2-D00DECFBEB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0A7AE7-5CEE-D1EE-A5F6-C37361BCC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product does not mean one structure!</a:t>
            </a:r>
            <a:endParaRPr lang="en-E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3975BC-8C18-74D2-9A2A-CF97F15A69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000" y="1007916"/>
            <a:ext cx="3621073" cy="52022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F4EB75C-F070-BA9A-F16E-2165C1F554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8149" y="1128088"/>
            <a:ext cx="6531189" cy="7289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8CBB5DA-176B-4FD0-ADD6-9BAB6BA1B55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25" r="-1"/>
          <a:stretch/>
        </p:blipFill>
        <p:spPr>
          <a:xfrm>
            <a:off x="8170527" y="2056093"/>
            <a:ext cx="3621073" cy="38101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9FF6047A-8DBC-39F2-0A7C-15BFA32A7A6D}"/>
              </a:ext>
            </a:extLst>
          </p:cNvPr>
          <p:cNvSpPr/>
          <p:nvPr/>
        </p:nvSpPr>
        <p:spPr>
          <a:xfrm>
            <a:off x="317714" y="1201119"/>
            <a:ext cx="3519357" cy="75166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06FE107-661C-5D20-2CEE-D92BA1797F73}"/>
              </a:ext>
            </a:extLst>
          </p:cNvPr>
          <p:cNvSpPr txBox="1"/>
          <p:nvPr/>
        </p:nvSpPr>
        <p:spPr>
          <a:xfrm>
            <a:off x="3848736" y="1201119"/>
            <a:ext cx="161774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in a FITS file</a:t>
            </a:r>
          </a:p>
          <a:p>
            <a:r>
              <a:rPr lang="en-US" sz="14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(more on this  later today)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D96F09F-E2D7-9987-B52A-CA81F4C594DD}"/>
              </a:ext>
            </a:extLst>
          </p:cNvPr>
          <p:cNvSpPr txBox="1"/>
          <p:nvPr/>
        </p:nvSpPr>
        <p:spPr>
          <a:xfrm>
            <a:off x="3860398" y="2211902"/>
            <a:ext cx="3634328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file has human readable FITS headers </a:t>
            </a:r>
          </a:p>
          <a:p>
            <a:pPr marL="285750" indent="-285750">
              <a:buFont typeface="Wingdings" pitchFamily="2" charset="2"/>
              <a:buChar char="à"/>
            </a:pPr>
            <a:r>
              <a:rPr lang="en-US" sz="1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Header </a:t>
            </a:r>
            <a:r>
              <a:rPr lang="en-US" sz="14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parsable</a:t>
            </a:r>
            <a:r>
              <a:rPr lang="en-US" sz="1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structure </a:t>
            </a:r>
          </a:p>
          <a:p>
            <a:pPr marL="896386" lvl="1" indent="-285750">
              <a:buFont typeface="Wingdings" pitchFamily="2" charset="2"/>
              <a:buChar char="à"/>
            </a:pPr>
            <a:r>
              <a:rPr lang="en-US" sz="14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object_length</a:t>
            </a:r>
            <a:endParaRPr lang="en-US" sz="14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96386" lvl="1" indent="-285750">
              <a:buFont typeface="Wingdings" pitchFamily="2" charset="2"/>
              <a:buChar char="à"/>
            </a:pPr>
            <a:r>
              <a:rPr lang="en-US" sz="1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offset </a:t>
            </a:r>
          </a:p>
          <a:p>
            <a:pPr marL="896386" lvl="1" indent="-285750">
              <a:buFont typeface="Wingdings" pitchFamily="2" charset="2"/>
              <a:buChar char="à"/>
            </a:pPr>
            <a:r>
              <a:rPr lang="en-US" sz="14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parsing_standard_id</a:t>
            </a:r>
            <a:r>
              <a:rPr lang="en-US" sz="1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FITS 3.0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D615CB3-4D1A-8E78-B0DE-382ADFD01D2B}"/>
              </a:ext>
            </a:extLst>
          </p:cNvPr>
          <p:cNvSpPr/>
          <p:nvPr/>
        </p:nvSpPr>
        <p:spPr>
          <a:xfrm>
            <a:off x="317714" y="1999281"/>
            <a:ext cx="3519357" cy="137935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9EC5D07-8573-B745-9394-D22C315CA0C2}"/>
              </a:ext>
            </a:extLst>
          </p:cNvPr>
          <p:cNvSpPr/>
          <p:nvPr/>
        </p:nvSpPr>
        <p:spPr>
          <a:xfrm>
            <a:off x="317715" y="3432269"/>
            <a:ext cx="3519358" cy="2777922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ED1607B-602C-9FE6-1DB2-56F06B4F00EA}"/>
              </a:ext>
            </a:extLst>
          </p:cNvPr>
          <p:cNvSpPr txBox="1"/>
          <p:nvPr/>
        </p:nvSpPr>
        <p:spPr>
          <a:xfrm>
            <a:off x="3860397" y="3943919"/>
            <a:ext cx="3188373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data are RGB and RGYB images</a:t>
            </a:r>
          </a:p>
          <a:p>
            <a:endParaRPr lang="en-US" sz="1400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4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data are in an Array structure</a:t>
            </a:r>
          </a:p>
          <a:p>
            <a:endParaRPr lang="en-US" sz="1400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itchFamily="2" charset="2"/>
              <a:buChar char="à"/>
            </a:pPr>
            <a:r>
              <a:rPr lang="en-US" sz="14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Array_3D_Image classes </a:t>
            </a:r>
          </a:p>
          <a:p>
            <a:pPr marL="896386" lvl="1" indent="-285750">
              <a:buFont typeface="Wingdings" pitchFamily="2" charset="2"/>
              <a:buChar char="à"/>
            </a:pPr>
            <a:r>
              <a:rPr lang="en-US" sz="14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Define the element type</a:t>
            </a:r>
          </a:p>
          <a:p>
            <a:pPr marL="896386" lvl="1" indent="-285750">
              <a:buFont typeface="Wingdings" pitchFamily="2" charset="2"/>
              <a:buChar char="à"/>
            </a:pPr>
            <a:r>
              <a:rPr lang="en-US" sz="14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Define the number of axes</a:t>
            </a:r>
          </a:p>
          <a:p>
            <a:pPr marL="896386" lvl="1" indent="-285750">
              <a:buFont typeface="Wingdings" pitchFamily="2" charset="2"/>
              <a:buChar char="à"/>
            </a:pPr>
            <a:r>
              <a:rPr lang="en-US" sz="14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Define the axis order</a:t>
            </a:r>
            <a:endParaRPr lang="en-US" sz="1400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33592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5D1550-8ACC-FFE3-3863-AA384C5ACE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71ABA09-CB1D-9903-4527-8A7EC1F2FD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05" y="995928"/>
            <a:ext cx="5215080" cy="541122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4338367-E9B5-1D4F-4CC3-62DCE870A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product does not mean one structure!</a:t>
            </a:r>
            <a:endParaRPr lang="en-E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3A9211D-3D7E-36A3-BE04-7523C0407964}"/>
              </a:ext>
            </a:extLst>
          </p:cNvPr>
          <p:cNvSpPr/>
          <p:nvPr/>
        </p:nvSpPr>
        <p:spPr>
          <a:xfrm>
            <a:off x="317714" y="1179870"/>
            <a:ext cx="5148771" cy="8705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8584092-C28D-D6D6-308B-B598CFA8FA16}"/>
              </a:ext>
            </a:extLst>
          </p:cNvPr>
          <p:cNvSpPr txBox="1"/>
          <p:nvPr/>
        </p:nvSpPr>
        <p:spPr>
          <a:xfrm>
            <a:off x="3604517" y="1527245"/>
            <a:ext cx="1861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Table data are stored in one ASCII file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5B33690-52A9-7608-5FC6-E214B4FED90A}"/>
              </a:ext>
            </a:extLst>
          </p:cNvPr>
          <p:cNvSpPr txBox="1"/>
          <p:nvPr/>
        </p:nvSpPr>
        <p:spPr>
          <a:xfrm>
            <a:off x="3860398" y="2211902"/>
            <a:ext cx="348919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product has one fixed-width ASCII table (</a:t>
            </a:r>
            <a:r>
              <a:rPr lang="en-US" sz="14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Table_Character</a:t>
            </a:r>
            <a:r>
              <a:rPr lang="en-US" sz="1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en-US" sz="1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 Define the records and fields structure</a:t>
            </a:r>
            <a:endParaRPr lang="en-US" sz="14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82639C4-7995-752F-DDA3-B022E39034DA}"/>
              </a:ext>
            </a:extLst>
          </p:cNvPr>
          <p:cNvSpPr/>
          <p:nvPr/>
        </p:nvSpPr>
        <p:spPr>
          <a:xfrm>
            <a:off x="317714" y="2104103"/>
            <a:ext cx="3519357" cy="78658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162551C-02C5-0F4C-1BCF-B062591D759A}"/>
              </a:ext>
            </a:extLst>
          </p:cNvPr>
          <p:cNvSpPr txBox="1"/>
          <p:nvPr/>
        </p:nvSpPr>
        <p:spPr>
          <a:xfrm>
            <a:off x="3142863" y="4921574"/>
            <a:ext cx="348919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CASSIS image data are stored in a binary array (Array_2D_Image) </a:t>
            </a:r>
          </a:p>
          <a:p>
            <a:r>
              <a:rPr lang="en-US" sz="14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 Define the element type, and axes</a:t>
            </a:r>
            <a:endParaRPr lang="en-US" sz="1400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A9C8AE-D0BD-4478-E0D9-89B8DE3A3C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8181" y="995928"/>
            <a:ext cx="6088545" cy="6863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D897DA9-1B2E-9214-7486-4D836A4FD4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54513" y="1864296"/>
            <a:ext cx="2987979" cy="44409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0AB6C24-BEB1-FC94-4CC8-6F5ECBF4F466}"/>
              </a:ext>
            </a:extLst>
          </p:cNvPr>
          <p:cNvSpPr/>
          <p:nvPr/>
        </p:nvSpPr>
        <p:spPr>
          <a:xfrm>
            <a:off x="324782" y="3301268"/>
            <a:ext cx="5148771" cy="7865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D8B1447-9FF5-6696-18E4-2BD9016D5793}"/>
              </a:ext>
            </a:extLst>
          </p:cNvPr>
          <p:cNvSpPr txBox="1"/>
          <p:nvPr/>
        </p:nvSpPr>
        <p:spPr>
          <a:xfrm>
            <a:off x="3592615" y="3583438"/>
            <a:ext cx="1861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Image data are stored in a binary file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81DBF30-8B3A-0373-8BA7-961AE9FA6E88}"/>
              </a:ext>
            </a:extLst>
          </p:cNvPr>
          <p:cNvSpPr/>
          <p:nvPr/>
        </p:nvSpPr>
        <p:spPr>
          <a:xfrm>
            <a:off x="324783" y="4152382"/>
            <a:ext cx="2654392" cy="2061605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8609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ECEA5F-BBE1-F38D-7497-0C0DB32CA2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F7CD7F-4C57-653D-FA0E-4EAF89E5AF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Useful resources</a:t>
            </a:r>
            <a:endParaRPr lang="en-E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1BB19B4-034B-321F-0D4D-EC7D294019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9600" y="1059171"/>
            <a:ext cx="11764800" cy="5328000"/>
          </a:xfrm>
        </p:spPr>
        <p:txBody>
          <a:bodyPr/>
          <a:lstStyle/>
          <a:p>
            <a: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PDS4 data provider’s handbook: </a:t>
            </a:r>
            <a:r>
              <a:rPr lang="en-US" dirty="0">
                <a:hlinkClick r:id="rId2"/>
              </a:rPr>
              <a:t>https://pds.nasa.gov/datastandards/documents/dph/current/PDS4_DataProvidersHandbook_1.22.0.pdf</a:t>
            </a: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PDS Standards Reference: 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hlinkClick r:id="rId3"/>
              </a:rPr>
              <a:t>https://pds.nasa.gov/datastandards/documents/sr/current/StdRef_1.22.0.pdf</a:t>
            </a:r>
            <a:r>
              <a:rPr lang="en-US" dirty="0"/>
              <a:t> </a:t>
            </a: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PDS4 Data Dictionary search: 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hlinkClick r:id="rId4"/>
              </a:rPr>
              <a:t>https://pds.nasa.gov/datastandards/documents/dd/common/current/</a:t>
            </a:r>
            <a:r>
              <a:rPr lang="en-US" dirty="0"/>
              <a:t> </a:t>
            </a: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PSA PDS4 Archiving Guide (Chapter 5): 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hlinkClick r:id="rId5"/>
              </a:rPr>
              <a:t>https://s2e2.cosmos.esa.int/confluence/display/PSAPUB1/5.+Product+Types</a:t>
            </a:r>
            <a:r>
              <a:rPr lang="en-US" dirty="0"/>
              <a:t> </a:t>
            </a:r>
          </a:p>
          <a:p>
            <a: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Resources on data types (</a:t>
            </a:r>
            <a:r>
              <a:rPr lang="en-US" dirty="0">
                <a:hlinkClick r:id="rId6"/>
              </a:rPr>
              <a:t>Character</a:t>
            </a:r>
            <a:r>
              <a:rPr lang="en-US" dirty="0"/>
              <a:t>, </a:t>
            </a:r>
            <a:r>
              <a:rPr lang="en-US" dirty="0">
                <a:hlinkClick r:id="rId7"/>
              </a:rPr>
              <a:t>Binary</a:t>
            </a:r>
            <a:r>
              <a:rPr lang="en-US" dirty="0">
                <a:solidFill>
                  <a:schemeClr val="tx1"/>
                </a:solidFill>
              </a:rPr>
              <a:t>)</a:t>
            </a:r>
            <a:br>
              <a:rPr lang="en-US" dirty="0"/>
            </a:br>
            <a:endParaRPr lang="en-US" dirty="0"/>
          </a:p>
          <a:p>
            <a: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i="1" dirty="0">
                <a:solidFill>
                  <a:schemeClr val="tx1"/>
                </a:solidFill>
              </a:rPr>
              <a:t>Your friendly Archive Scientist ! </a:t>
            </a:r>
          </a:p>
        </p:txBody>
      </p:sp>
    </p:spTree>
    <p:extLst>
      <p:ext uri="{BB962C8B-B14F-4D97-AF65-F5344CB8AC3E}">
        <p14:creationId xmlns:p14="http://schemas.microsoft.com/office/powerpoint/2010/main" val="32235270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EEB7B8-8261-FEB8-794F-B88F9A70E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 home message </a:t>
            </a:r>
            <a:endParaRPr lang="en-E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2E6E0F-4C90-7471-E210-0904A7D21A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9600" y="1007917"/>
            <a:ext cx="11764800" cy="5202275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</a:rPr>
              <a:t>PDS4 has 4 base classes / data structures</a:t>
            </a:r>
          </a:p>
          <a:p>
            <a:pPr marL="1067076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Array</a:t>
            </a:r>
          </a:p>
          <a:p>
            <a:pPr marL="1067076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Table</a:t>
            </a:r>
          </a:p>
          <a:p>
            <a:pPr marL="1067076" lvl="1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/>
                </a:solidFill>
              </a:rPr>
              <a:t>Parsable</a:t>
            </a:r>
            <a:r>
              <a:rPr lang="en-US" dirty="0">
                <a:solidFill>
                  <a:schemeClr val="tx1"/>
                </a:solidFill>
              </a:rPr>
              <a:t> Byte Stream</a:t>
            </a:r>
          </a:p>
          <a:p>
            <a:pPr marL="1067076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Encoded Byte Stream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</a:rPr>
              <a:t>Some data structures are more used than others !</a:t>
            </a:r>
          </a:p>
          <a:p>
            <a:pPr marL="1067076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Binary </a:t>
            </a:r>
            <a:r>
              <a:rPr lang="en-US" b="1" dirty="0">
                <a:solidFill>
                  <a:schemeClr val="tx1"/>
                </a:solidFill>
              </a:rPr>
              <a:t>Array</a:t>
            </a:r>
            <a:r>
              <a:rPr lang="en-US" dirty="0">
                <a:solidFill>
                  <a:schemeClr val="tx1"/>
                </a:solidFill>
              </a:rPr>
              <a:t> for 2-</a:t>
            </a:r>
            <a:r>
              <a:rPr lang="en-US" dirty="0">
                <a:solidFill>
                  <a:schemeClr val="tx1"/>
                </a:solidFill>
                <a:sym typeface="Wingdings" pitchFamily="2" charset="2"/>
              </a:rPr>
              <a:t>16 dimensions data sets for image data, data cubes, …</a:t>
            </a:r>
          </a:p>
          <a:p>
            <a:pPr marL="1643521" lvl="2" indent="-285750">
              <a:buFont typeface="Arial" panose="020B0604020202020204" pitchFamily="34" charset="0"/>
              <a:buChar char="•"/>
            </a:pPr>
            <a:r>
              <a:rPr lang="en-US" i="1" dirty="0">
                <a:solidFill>
                  <a:schemeClr val="tx1"/>
                </a:solidFill>
                <a:sym typeface="Wingdings" pitchFamily="2" charset="2"/>
              </a:rPr>
              <a:t>Array_2D_*, Array_3D_*</a:t>
            </a:r>
          </a:p>
          <a:p>
            <a:pPr marL="1067076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sym typeface="Wingdings" pitchFamily="2" charset="2"/>
              </a:rPr>
              <a:t>ASCII </a:t>
            </a:r>
            <a:r>
              <a:rPr lang="en-US" b="1" dirty="0">
                <a:solidFill>
                  <a:schemeClr val="tx1"/>
                </a:solidFill>
                <a:sym typeface="Wingdings" pitchFamily="2" charset="2"/>
              </a:rPr>
              <a:t>Table</a:t>
            </a:r>
            <a:r>
              <a:rPr lang="en-US" dirty="0">
                <a:solidFill>
                  <a:schemeClr val="tx1"/>
                </a:solidFill>
                <a:sym typeface="Wingdings" pitchFamily="2" charset="2"/>
              </a:rPr>
              <a:t>, binary </a:t>
            </a:r>
            <a:r>
              <a:rPr lang="en-US" b="1" dirty="0">
                <a:solidFill>
                  <a:schemeClr val="tx1"/>
                </a:solidFill>
                <a:sym typeface="Wingdings" pitchFamily="2" charset="2"/>
              </a:rPr>
              <a:t>Table, </a:t>
            </a:r>
            <a:r>
              <a:rPr lang="en-US" dirty="0">
                <a:solidFill>
                  <a:schemeClr val="tx1"/>
                </a:solidFill>
                <a:sym typeface="Wingdings" pitchFamily="2" charset="2"/>
              </a:rPr>
              <a:t>or </a:t>
            </a:r>
            <a:r>
              <a:rPr lang="en-US" b="1" dirty="0" err="1">
                <a:solidFill>
                  <a:schemeClr val="tx1"/>
                </a:solidFill>
                <a:sym typeface="Wingdings" pitchFamily="2" charset="2"/>
              </a:rPr>
              <a:t>Parsable</a:t>
            </a:r>
            <a:r>
              <a:rPr lang="en-US" b="1" dirty="0">
                <a:solidFill>
                  <a:schemeClr val="tx1"/>
                </a:solidFill>
                <a:sym typeface="Wingdings" pitchFamily="2" charset="2"/>
              </a:rPr>
              <a:t> Byte Stream</a:t>
            </a:r>
            <a:r>
              <a:rPr lang="en-US" dirty="0">
                <a:solidFill>
                  <a:schemeClr val="tx1"/>
                </a:solidFill>
                <a:sym typeface="Wingdings" pitchFamily="2" charset="2"/>
              </a:rPr>
              <a:t> for tabular data</a:t>
            </a:r>
          </a:p>
          <a:p>
            <a:pPr marL="1643521" lvl="2" indent="-285750">
              <a:buFont typeface="Arial" panose="020B0604020202020204" pitchFamily="34" charset="0"/>
              <a:buChar char="•"/>
            </a:pPr>
            <a:r>
              <a:rPr lang="en-US" i="1" dirty="0" err="1">
                <a:solidFill>
                  <a:schemeClr val="tx1"/>
                </a:solidFill>
                <a:sym typeface="Wingdings" pitchFamily="2" charset="2"/>
              </a:rPr>
              <a:t>Table_Character</a:t>
            </a:r>
            <a:r>
              <a:rPr lang="en-US" i="1" dirty="0">
                <a:solidFill>
                  <a:schemeClr val="tx1"/>
                </a:solidFill>
                <a:sym typeface="Wingdings" pitchFamily="2" charset="2"/>
              </a:rPr>
              <a:t>, </a:t>
            </a:r>
            <a:r>
              <a:rPr lang="en-US" i="1" dirty="0" err="1">
                <a:solidFill>
                  <a:schemeClr val="tx1"/>
                </a:solidFill>
                <a:sym typeface="Wingdings" pitchFamily="2" charset="2"/>
              </a:rPr>
              <a:t>Table_Binary</a:t>
            </a:r>
            <a:r>
              <a:rPr lang="en-US" i="1" dirty="0">
                <a:solidFill>
                  <a:schemeClr val="tx1"/>
                </a:solidFill>
                <a:sym typeface="Wingdings" pitchFamily="2" charset="2"/>
              </a:rPr>
              <a:t>, </a:t>
            </a:r>
            <a:r>
              <a:rPr lang="en-US" i="1" dirty="0" err="1">
                <a:solidFill>
                  <a:schemeClr val="tx1"/>
                </a:solidFill>
                <a:sym typeface="Wingdings" pitchFamily="2" charset="2"/>
              </a:rPr>
              <a:t>Table_Delimited</a:t>
            </a:r>
            <a:endParaRPr lang="en-US" i="1" dirty="0">
              <a:solidFill>
                <a:schemeClr val="tx1"/>
              </a:solidFill>
              <a:sym typeface="Wingdings" pitchFamily="2" charset="2"/>
            </a:endParaRPr>
          </a:p>
          <a:p>
            <a:pPr marL="1067076" lvl="1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  <a:sym typeface="Wingdings" pitchFamily="2" charset="2"/>
              </a:rPr>
              <a:t>Encoded Byte Stream </a:t>
            </a:r>
            <a:r>
              <a:rPr lang="en-US" dirty="0">
                <a:solidFill>
                  <a:schemeClr val="tx1"/>
                </a:solidFill>
                <a:sym typeface="Wingdings" pitchFamily="2" charset="2"/>
              </a:rPr>
              <a:t>images for browse products, documents</a:t>
            </a:r>
          </a:p>
          <a:p>
            <a:pPr marL="1643521" lvl="2" indent="-285750">
              <a:buFont typeface="Arial" panose="020B0604020202020204" pitchFamily="34" charset="0"/>
              <a:buChar char="•"/>
            </a:pPr>
            <a:r>
              <a:rPr lang="en-US" i="1" dirty="0" err="1">
                <a:solidFill>
                  <a:schemeClr val="tx1"/>
                </a:solidFill>
                <a:sym typeface="Wingdings" pitchFamily="2" charset="2"/>
              </a:rPr>
              <a:t>Encoded_Image</a:t>
            </a:r>
            <a:r>
              <a:rPr lang="en-US" i="1" dirty="0">
                <a:solidFill>
                  <a:schemeClr val="tx1"/>
                </a:solidFill>
                <a:sym typeface="Wingdings" pitchFamily="2" charset="2"/>
              </a:rPr>
              <a:t>, Document </a:t>
            </a:r>
            <a:endParaRPr lang="en-US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3140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8091D7-6234-235A-115B-360DF5C6C6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18BBD0-BA16-7210-3E5E-50408E9A4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000" y="154800"/>
            <a:ext cx="10108800" cy="565200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A word on the File Area</a:t>
            </a:r>
            <a:endParaRPr lang="en-E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BA91C29-9288-EF2E-F23C-4D98516C745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519720" y="2689868"/>
            <a:ext cx="3185898" cy="2767035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560402F-3448-67BD-7856-BB6A635BF0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528" y="1681316"/>
            <a:ext cx="2652306" cy="4513317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508EDA9-66B1-2D73-3673-4B3E4295BB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0468272"/>
              </p:ext>
            </p:extLst>
          </p:nvPr>
        </p:nvGraphicFramePr>
        <p:xfrm>
          <a:off x="8209936" y="2093368"/>
          <a:ext cx="3553286" cy="4152336"/>
        </p:xfrm>
        <a:graphic>
          <a:graphicData uri="http://schemas.openxmlformats.org/drawingml/2006/table">
            <a:tbl>
              <a:tblPr/>
              <a:tblGrid>
                <a:gridCol w="1776643">
                  <a:extLst>
                    <a:ext uri="{9D8B030D-6E8A-4147-A177-3AD203B41FA5}">
                      <a16:colId xmlns:a16="http://schemas.microsoft.com/office/drawing/2014/main" val="1709881496"/>
                    </a:ext>
                  </a:extLst>
                </a:gridCol>
                <a:gridCol w="1776643">
                  <a:extLst>
                    <a:ext uri="{9D8B030D-6E8A-4147-A177-3AD203B41FA5}">
                      <a16:colId xmlns:a16="http://schemas.microsoft.com/office/drawing/2014/main" val="4109967073"/>
                    </a:ext>
                  </a:extLst>
                </a:gridCol>
              </a:tblGrid>
              <a:tr h="247368">
                <a:tc>
                  <a:txBody>
                    <a:bodyPr/>
                    <a:lstStyle/>
                    <a:p>
                      <a:pPr algn="l"/>
                      <a:r>
                        <a:rPr lang="en-US" sz="1200" b="1" dirty="0" err="1">
                          <a:effectLst/>
                        </a:rPr>
                        <a:t>File_Area</a:t>
                      </a:r>
                      <a:endParaRPr lang="en-US" sz="1200" b="1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1" dirty="0">
                          <a:effectLst/>
                        </a:rPr>
                        <a:t>Classes supported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8555815"/>
                  </a:ext>
                </a:extLst>
              </a:tr>
              <a:tr h="3050871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effectLst/>
                        </a:rPr>
                        <a:t>Observational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u="none" strike="noStrike" dirty="0">
                          <a:effectLst/>
                          <a:hlinkClick r:id="rId5"/>
                        </a:rPr>
                        <a:t>Array</a:t>
                      </a:r>
                      <a:r>
                        <a:rPr lang="en-US" sz="1200" dirty="0">
                          <a:effectLst/>
                        </a:rPr>
                        <a:t>, </a:t>
                      </a:r>
                    </a:p>
                    <a:p>
                      <a:pPr algn="l"/>
                      <a:r>
                        <a:rPr lang="en-US" sz="1200" u="none" strike="noStrike" dirty="0">
                          <a:effectLst/>
                          <a:hlinkClick r:id="rId6"/>
                        </a:rPr>
                        <a:t>Array_​1D</a:t>
                      </a:r>
                      <a:r>
                        <a:rPr lang="en-US" sz="1200" dirty="0">
                          <a:effectLst/>
                        </a:rPr>
                        <a:t>, </a:t>
                      </a:r>
                    </a:p>
                    <a:p>
                      <a:pPr algn="l"/>
                      <a:r>
                        <a:rPr lang="en-US" sz="1200" u="none" strike="noStrike" dirty="0">
                          <a:effectLst/>
                          <a:hlinkClick r:id="rId7"/>
                        </a:rPr>
                        <a:t>Array_​2D</a:t>
                      </a:r>
                      <a:r>
                        <a:rPr lang="en-US" sz="1200" dirty="0">
                          <a:effectLst/>
                        </a:rPr>
                        <a:t>, </a:t>
                      </a:r>
                    </a:p>
                    <a:p>
                      <a:pPr algn="l"/>
                      <a:r>
                        <a:rPr lang="en-US" sz="1200" u="none" strike="noStrike" dirty="0">
                          <a:effectLst/>
                          <a:hlinkClick r:id="rId8"/>
                        </a:rPr>
                        <a:t>Array_​2D_​Image</a:t>
                      </a:r>
                      <a:r>
                        <a:rPr lang="en-US" sz="1200" dirty="0">
                          <a:effectLst/>
                        </a:rPr>
                        <a:t>, </a:t>
                      </a:r>
                    </a:p>
                    <a:p>
                      <a:pPr algn="l"/>
                      <a:r>
                        <a:rPr lang="en-US" sz="1200" u="none" strike="noStrike" dirty="0">
                          <a:effectLst/>
                          <a:hlinkClick r:id="rId9"/>
                        </a:rPr>
                        <a:t>Array_​2D_​Map</a:t>
                      </a:r>
                      <a:r>
                        <a:rPr lang="en-US" sz="1200" dirty="0">
                          <a:effectLst/>
                        </a:rPr>
                        <a:t>, </a:t>
                      </a:r>
                    </a:p>
                    <a:p>
                      <a:pPr algn="l"/>
                      <a:r>
                        <a:rPr lang="en-US" sz="1200" u="none" strike="noStrike" dirty="0">
                          <a:effectLst/>
                          <a:hlinkClick r:id="rId10"/>
                        </a:rPr>
                        <a:t>Array_​2D_​Spectrum</a:t>
                      </a:r>
                      <a:r>
                        <a:rPr lang="en-US" sz="1200" dirty="0">
                          <a:effectLst/>
                        </a:rPr>
                        <a:t>, </a:t>
                      </a:r>
                    </a:p>
                    <a:p>
                      <a:pPr algn="l"/>
                      <a:r>
                        <a:rPr lang="en-US" sz="1200" u="none" strike="noStrike" dirty="0">
                          <a:effectLst/>
                          <a:hlinkClick r:id="rId11"/>
                        </a:rPr>
                        <a:t>Array_​3D</a:t>
                      </a:r>
                      <a:r>
                        <a:rPr lang="en-US" sz="1200" dirty="0">
                          <a:effectLst/>
                        </a:rPr>
                        <a:t>, </a:t>
                      </a:r>
                    </a:p>
                    <a:p>
                      <a:pPr algn="l"/>
                      <a:r>
                        <a:rPr lang="en-US" sz="1200" u="none" strike="noStrike" dirty="0">
                          <a:effectLst/>
                          <a:hlinkClick r:id="rId12"/>
                        </a:rPr>
                        <a:t>Array_​3D_​Image</a:t>
                      </a:r>
                      <a:r>
                        <a:rPr lang="en-US" sz="1200" dirty="0">
                          <a:effectLst/>
                        </a:rPr>
                        <a:t>, </a:t>
                      </a:r>
                    </a:p>
                    <a:p>
                      <a:pPr algn="l"/>
                      <a:r>
                        <a:rPr lang="en-US" sz="1200" u="none" strike="noStrike" dirty="0">
                          <a:effectLst/>
                          <a:hlinkClick r:id="rId13"/>
                        </a:rPr>
                        <a:t>Array_​3D_​Movie</a:t>
                      </a:r>
                      <a:r>
                        <a:rPr lang="en-US" sz="1200" dirty="0">
                          <a:effectLst/>
                        </a:rPr>
                        <a:t>, </a:t>
                      </a:r>
                    </a:p>
                    <a:p>
                      <a:pPr algn="l"/>
                      <a:r>
                        <a:rPr lang="en-US" sz="1200" u="none" strike="noStrike" dirty="0">
                          <a:effectLst/>
                          <a:hlinkClick r:id="rId14"/>
                        </a:rPr>
                        <a:t>Array_​3D_​Spectrum</a:t>
                      </a:r>
                      <a:r>
                        <a:rPr lang="en-US" sz="1200" dirty="0">
                          <a:effectLst/>
                        </a:rPr>
                        <a:t>, </a:t>
                      </a:r>
                    </a:p>
                    <a:p>
                      <a:pPr algn="l"/>
                      <a:r>
                        <a:rPr lang="en-US" sz="1200" u="none" strike="noStrike" dirty="0">
                          <a:effectLst/>
                          <a:hlinkClick r:id="rId15"/>
                        </a:rPr>
                        <a:t>Encoded_​Audio</a:t>
                      </a:r>
                      <a:r>
                        <a:rPr lang="en-US" sz="1200" dirty="0">
                          <a:effectLst/>
                        </a:rPr>
                        <a:t>, </a:t>
                      </a:r>
                    </a:p>
                    <a:p>
                      <a:pPr algn="l"/>
                      <a:r>
                        <a:rPr lang="en-US" sz="1200" u="none" strike="noStrike" dirty="0">
                          <a:effectLst/>
                          <a:hlinkClick r:id="rId16"/>
                        </a:rPr>
                        <a:t>Encoded_​Header</a:t>
                      </a:r>
                      <a:r>
                        <a:rPr lang="en-US" sz="1200" dirty="0">
                          <a:effectLst/>
                        </a:rPr>
                        <a:t>,</a:t>
                      </a:r>
                    </a:p>
                    <a:p>
                      <a:pPr algn="l"/>
                      <a:r>
                        <a:rPr lang="en-US" sz="1200" u="none" strike="noStrike" dirty="0">
                          <a:effectLst/>
                          <a:hlinkClick r:id="rId17"/>
                        </a:rPr>
                        <a:t>Encoded_​Video</a:t>
                      </a:r>
                      <a:r>
                        <a:rPr lang="en-US" sz="1200" dirty="0">
                          <a:effectLst/>
                        </a:rPr>
                        <a:t>, </a:t>
                      </a:r>
                    </a:p>
                    <a:p>
                      <a:pPr algn="l"/>
                      <a:r>
                        <a:rPr lang="en-US" sz="1200" u="none" strike="noStrike" dirty="0">
                          <a:effectLst/>
                          <a:hlinkClick r:id="rId18"/>
                        </a:rPr>
                        <a:t>Header</a:t>
                      </a:r>
                      <a:r>
                        <a:rPr lang="en-US" sz="1200" dirty="0">
                          <a:effectLst/>
                        </a:rPr>
                        <a:t>, </a:t>
                      </a:r>
                    </a:p>
                    <a:p>
                      <a:pPr algn="l"/>
                      <a:r>
                        <a:rPr lang="en-US" sz="1200" u="none" strike="noStrike" dirty="0">
                          <a:effectLst/>
                          <a:hlinkClick r:id="rId19"/>
                        </a:rPr>
                        <a:t>Stream_​Text</a:t>
                      </a:r>
                      <a:r>
                        <a:rPr lang="en-US" sz="1200" dirty="0">
                          <a:effectLst/>
                        </a:rPr>
                        <a:t>, </a:t>
                      </a:r>
                    </a:p>
                    <a:p>
                      <a:pPr algn="l"/>
                      <a:r>
                        <a:rPr lang="en-US" sz="1200" u="none" strike="noStrike" dirty="0">
                          <a:effectLst/>
                          <a:hlinkClick r:id="rId20"/>
                        </a:rPr>
                        <a:t>Table_​Binary</a:t>
                      </a:r>
                      <a:r>
                        <a:rPr lang="en-US" sz="1200" dirty="0">
                          <a:effectLst/>
                        </a:rPr>
                        <a:t>, </a:t>
                      </a:r>
                    </a:p>
                    <a:p>
                      <a:pPr algn="l"/>
                      <a:r>
                        <a:rPr lang="en-US" sz="1200" u="none" strike="noStrike" dirty="0">
                          <a:effectLst/>
                          <a:hlinkClick r:id="rId21"/>
                        </a:rPr>
                        <a:t>Table_​Character</a:t>
                      </a:r>
                      <a:r>
                        <a:rPr lang="en-US" sz="1200" dirty="0">
                          <a:effectLst/>
                        </a:rPr>
                        <a:t>, </a:t>
                      </a:r>
                    </a:p>
                    <a:p>
                      <a:pPr algn="l"/>
                      <a:r>
                        <a:rPr lang="en-US" sz="1200" u="none" strike="noStrike" dirty="0">
                          <a:effectLst/>
                          <a:hlinkClick r:id="rId22"/>
                        </a:rPr>
                        <a:t>Table_​Delimited</a:t>
                      </a:r>
                      <a:endParaRPr lang="en-US" sz="1200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3923945"/>
                  </a:ext>
                </a:extLst>
              </a:tr>
              <a:tr h="494736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effectLst/>
                        </a:rPr>
                        <a:t>…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effectLst/>
                        </a:rPr>
                        <a:t>…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4074363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2FCDC7AD-2CF2-313F-5BAD-69A9B88E05E2}"/>
              </a:ext>
            </a:extLst>
          </p:cNvPr>
          <p:cNvSpPr txBox="1"/>
          <p:nvPr/>
        </p:nvSpPr>
        <p:spPr>
          <a:xfrm>
            <a:off x="688259" y="1262371"/>
            <a:ext cx="2121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Product structure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53F0D0C-ABBE-6BA7-E90B-756BBD87C359}"/>
              </a:ext>
            </a:extLst>
          </p:cNvPr>
          <p:cNvSpPr/>
          <p:nvPr/>
        </p:nvSpPr>
        <p:spPr>
          <a:xfrm>
            <a:off x="688259" y="4916129"/>
            <a:ext cx="2281084" cy="45228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D71A95F-CA2F-069E-CB7F-CAD25F479E52}"/>
              </a:ext>
            </a:extLst>
          </p:cNvPr>
          <p:cNvSpPr txBox="1"/>
          <p:nvPr/>
        </p:nvSpPr>
        <p:spPr>
          <a:xfrm>
            <a:off x="4104561" y="1170039"/>
            <a:ext cx="34451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Several possible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File_Area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for a data product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A5F7C49-4B97-7AD2-F0AE-6E9BB41CFC6E}"/>
              </a:ext>
            </a:extLst>
          </p:cNvPr>
          <p:cNvSpPr txBox="1"/>
          <p:nvPr/>
        </p:nvSpPr>
        <p:spPr>
          <a:xfrm>
            <a:off x="8091542" y="1031539"/>
            <a:ext cx="34451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Each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File_Area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has its own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flavour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of supported </a:t>
            </a:r>
          </a:p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Data Types/Structures</a:t>
            </a:r>
          </a:p>
        </p:txBody>
      </p:sp>
      <p:sp>
        <p:nvSpPr>
          <p:cNvPr id="13" name="Left Brace 12">
            <a:extLst>
              <a:ext uri="{FF2B5EF4-FFF2-40B4-BE49-F238E27FC236}">
                <a16:creationId xmlns:a16="http://schemas.microsoft.com/office/drawing/2014/main" id="{8013C897-6BBD-4D18-0720-0BF66975B4D7}"/>
              </a:ext>
            </a:extLst>
          </p:cNvPr>
          <p:cNvSpPr/>
          <p:nvPr/>
        </p:nvSpPr>
        <p:spPr>
          <a:xfrm>
            <a:off x="4227871" y="2526890"/>
            <a:ext cx="291849" cy="3097162"/>
          </a:xfrm>
          <a:prstGeom prst="leftBrac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A207BE6-1612-9A9E-82AB-1E80329BF6D0}"/>
              </a:ext>
            </a:extLst>
          </p:cNvPr>
          <p:cNvCxnSpPr>
            <a:stCxn id="10" idx="3"/>
            <a:endCxn id="13" idx="1"/>
          </p:cNvCxnSpPr>
          <p:nvPr/>
        </p:nvCxnSpPr>
        <p:spPr>
          <a:xfrm flipV="1">
            <a:off x="2969343" y="4075471"/>
            <a:ext cx="1258528" cy="106680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4905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608A5B-BE76-4EF3-3C49-179BF472D2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BDD3AEDE-DED6-43ED-6032-BF6A022FDA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7538" y="3042943"/>
            <a:ext cx="4308200" cy="29350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8FA6DEE-6895-FA87-9606-32E6D5F7A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Arrays</a:t>
            </a:r>
            <a:endParaRPr lang="en-E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9FD53D-271E-60ED-8168-461DC05208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9600" y="1007917"/>
            <a:ext cx="11764800" cy="5202275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Used for homogeneous N-dimensional </a:t>
            </a:r>
            <a:r>
              <a:rPr lang="en-US" b="1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binary</a:t>
            </a:r>
            <a:r>
              <a:rPr lang="en-US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arrays </a:t>
            </a:r>
            <a:r>
              <a:rPr lang="en-US" dirty="0">
                <a:solidFill>
                  <a:schemeClr val="tx1"/>
                </a:solidFill>
              </a:rPr>
              <a:t>of scalars (elements), </a:t>
            </a:r>
            <a:r>
              <a:rPr lang="en-US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up to 16 dimensions.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Sub-class of array exist to better describe the content (Image, Map, Spectrum, Movie)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Axis ordering is tackled by the PDS4 label (</a:t>
            </a:r>
            <a:r>
              <a:rPr lang="en-US" dirty="0" err="1">
                <a:solidFill>
                  <a:schemeClr val="tx1"/>
                </a:solidFill>
              </a:rPr>
              <a:t>Axis_Array</a:t>
            </a:r>
            <a:r>
              <a:rPr lang="en-US" dirty="0">
                <a:solidFill>
                  <a:schemeClr val="tx1"/>
                </a:solidFill>
              </a:rPr>
              <a:t>): </a:t>
            </a:r>
            <a:r>
              <a:rPr lang="en-US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Last Index Fastest (row major).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12F8A7F-50CB-74E8-301A-E52A7DD04FE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25" r="-1"/>
          <a:stretch/>
        </p:blipFill>
        <p:spPr>
          <a:xfrm>
            <a:off x="4355813" y="2982601"/>
            <a:ext cx="3038196" cy="31968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D2A1C86-39CD-05BC-3873-D5E3D1C8FC0A}"/>
              </a:ext>
            </a:extLst>
          </p:cNvPr>
          <p:cNvSpPr txBox="1"/>
          <p:nvPr/>
        </p:nvSpPr>
        <p:spPr>
          <a:xfrm>
            <a:off x="4486357" y="2375170"/>
            <a:ext cx="27771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A RGB image (JUICE/JMC)</a:t>
            </a:r>
          </a:p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Array_3D_Image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48518EB-F037-7C83-E7C9-DBC6F5A8C99B}"/>
              </a:ext>
            </a:extLst>
          </p:cNvPr>
          <p:cNvSpPr txBox="1"/>
          <p:nvPr/>
        </p:nvSpPr>
        <p:spPr>
          <a:xfrm>
            <a:off x="8300651" y="2375170"/>
            <a:ext cx="28777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Histogram data (</a:t>
            </a:r>
            <a:r>
              <a:rPr lang="en-US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Bepi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/MIXS)</a:t>
            </a:r>
          </a:p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Array_2D</a:t>
            </a:r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A416406B-770B-6793-4704-6FE925F520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8702270"/>
              </p:ext>
            </p:extLst>
          </p:nvPr>
        </p:nvGraphicFramePr>
        <p:xfrm>
          <a:off x="719462" y="2567521"/>
          <a:ext cx="3136489" cy="30022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74361">
                  <a:extLst>
                    <a:ext uri="{9D8B030D-6E8A-4147-A177-3AD203B41FA5}">
                      <a16:colId xmlns:a16="http://schemas.microsoft.com/office/drawing/2014/main" val="2935146734"/>
                    </a:ext>
                  </a:extLst>
                </a:gridCol>
                <a:gridCol w="1862128">
                  <a:extLst>
                    <a:ext uri="{9D8B030D-6E8A-4147-A177-3AD203B41FA5}">
                      <a16:colId xmlns:a16="http://schemas.microsoft.com/office/drawing/2014/main" val="5578413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Dimensions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PDS4 Class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40695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Array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80803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Array_1D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55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Array_2D, Array_2D_Image, Array_2D_Map, Array_2D_Spectrum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83816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Array_3D, Array_3D_Image, Array_3D_Movie, Array_3D_Spectrum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6965662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9702B7D6-63ED-6EB3-2380-7A3747CF98D3}"/>
              </a:ext>
            </a:extLst>
          </p:cNvPr>
          <p:cNvSpPr txBox="1"/>
          <p:nvPr/>
        </p:nvSpPr>
        <p:spPr>
          <a:xfrm>
            <a:off x="216000" y="6025526"/>
            <a:ext cx="621398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i="1" dirty="0">
                <a:solidFill>
                  <a:schemeClr val="tx1"/>
                </a:solidFill>
                <a:latin typeface="arial" panose="020B0604020202020204" pitchFamily="34" charset="0"/>
              </a:rPr>
              <a:t>More details in the PDS Standard Reference</a:t>
            </a:r>
            <a:endParaRPr lang="en-US" sz="1400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11353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B316E5-B5A6-7501-4260-EC7668F345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DC798-3121-2685-DAE5-36AE2AFB2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Arrays</a:t>
            </a:r>
            <a:endParaRPr lang="en-E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647CD4-3F66-1F80-A429-C15BD710D5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9600" y="1007917"/>
            <a:ext cx="11764800" cy="5202275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Used for homogeneous N-dimensional </a:t>
            </a:r>
            <a:r>
              <a:rPr lang="en-US" b="1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binary</a:t>
            </a:r>
            <a:r>
              <a:rPr lang="en-US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arrays </a:t>
            </a:r>
            <a:r>
              <a:rPr lang="en-US" dirty="0">
                <a:solidFill>
                  <a:schemeClr val="tx1"/>
                </a:solidFill>
              </a:rPr>
              <a:t>of scalars (elements), </a:t>
            </a:r>
            <a:r>
              <a:rPr lang="en-US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up to 16 dimensions.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Sub-class of array exist to better describe the content (Image, Map, Spectrum, Movie)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Axis ordering is tackled by the PDS4 label (</a:t>
            </a:r>
            <a:r>
              <a:rPr lang="en-US" dirty="0" err="1">
                <a:solidFill>
                  <a:schemeClr val="tx1"/>
                </a:solidFill>
              </a:rPr>
              <a:t>Axis_Array</a:t>
            </a:r>
            <a:r>
              <a:rPr lang="en-US" dirty="0">
                <a:solidFill>
                  <a:schemeClr val="tx1"/>
                </a:solidFill>
              </a:rPr>
              <a:t>): </a:t>
            </a:r>
            <a:r>
              <a:rPr lang="en-US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Last Index Fastest (row major).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13108CD-B7F1-9217-97C2-0FAA0650CF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8726526"/>
              </p:ext>
            </p:extLst>
          </p:nvPr>
        </p:nvGraphicFramePr>
        <p:xfrm>
          <a:off x="719462" y="2567521"/>
          <a:ext cx="3136489" cy="30022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74361">
                  <a:extLst>
                    <a:ext uri="{9D8B030D-6E8A-4147-A177-3AD203B41FA5}">
                      <a16:colId xmlns:a16="http://schemas.microsoft.com/office/drawing/2014/main" val="2935146734"/>
                    </a:ext>
                  </a:extLst>
                </a:gridCol>
                <a:gridCol w="1862128">
                  <a:extLst>
                    <a:ext uri="{9D8B030D-6E8A-4147-A177-3AD203B41FA5}">
                      <a16:colId xmlns:a16="http://schemas.microsoft.com/office/drawing/2014/main" val="5578413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Dimensions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PDS4 Class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40695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Array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80803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Array_1D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55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Array_2D, Array_2D_Image, Array_2D_Map, Array_2D_Spectrum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83816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Array_3D, Array_3D_Image, Array_3D_Movie, Array_3D_Spectrum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6965662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CECABEC3-570C-D971-1FA7-70B4A5B66B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2191" y="2241755"/>
            <a:ext cx="5339264" cy="406473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A1723A4-DD21-F417-FE81-15F412E4EAC2}"/>
              </a:ext>
            </a:extLst>
          </p:cNvPr>
          <p:cNvSpPr txBox="1"/>
          <p:nvPr/>
        </p:nvSpPr>
        <p:spPr>
          <a:xfrm>
            <a:off x="8631137" y="4969637"/>
            <a:ext cx="3264310" cy="120032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Axis_Array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Defines the axis ordering and number of elements so that the array is row-major.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4F5FA00-C834-578E-8427-190CED7C0F25}"/>
              </a:ext>
            </a:extLst>
          </p:cNvPr>
          <p:cNvSpPr txBox="1"/>
          <p:nvPr/>
        </p:nvSpPr>
        <p:spPr>
          <a:xfrm>
            <a:off x="8605360" y="3812455"/>
            <a:ext cx="3264310" cy="92333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Element_Array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Defines the unique binary               data type used in the array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1D41797-88FE-4DFF-09D4-B42AB0ACCA0B}"/>
              </a:ext>
            </a:extLst>
          </p:cNvPr>
          <p:cNvSpPr txBox="1"/>
          <p:nvPr/>
        </p:nvSpPr>
        <p:spPr>
          <a:xfrm>
            <a:off x="216000" y="6025526"/>
            <a:ext cx="621398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i="1" dirty="0">
                <a:solidFill>
                  <a:schemeClr val="tx1"/>
                </a:solidFill>
                <a:latin typeface="arial" panose="020B0604020202020204" pitchFamily="34" charset="0"/>
              </a:rPr>
              <a:t>More details in the PDS Standard Reference</a:t>
            </a:r>
            <a:endParaRPr lang="en-US" sz="1400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2609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C2FC2A-2AD2-13EA-5463-1809D62673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C3339-16E7-332C-9ECD-50C258608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Arrays</a:t>
            </a:r>
            <a:endParaRPr lang="en-E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0B1F85-5675-7D05-1982-09642E4240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891" y="1929853"/>
            <a:ext cx="5339264" cy="406473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D084B7-77BC-90D9-3665-A4BD45A359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9599" y="1007917"/>
            <a:ext cx="11675848" cy="853791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Good practice: Define the array display orientation by indicating the </a:t>
            </a:r>
            <a:r>
              <a:rPr lang="en-US" dirty="0" err="1">
                <a:solidFill>
                  <a:schemeClr val="tx1"/>
                </a:solidFill>
              </a:rPr>
              <a:t>Display_Settings</a:t>
            </a:r>
            <a:r>
              <a:rPr lang="en-US" dirty="0">
                <a:solidFill>
                  <a:schemeClr val="tx1"/>
                </a:solidFill>
              </a:rPr>
              <a:t> of the array</a:t>
            </a:r>
          </a:p>
          <a:p>
            <a:pPr marL="1067076" lvl="1" indent="-285750">
              <a:buFont typeface="Arial" panose="020B0604020202020204" pitchFamily="34" charset="0"/>
              <a:buChar char="•"/>
            </a:pPr>
            <a:r>
              <a:rPr lang="en-US" b="0" i="1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More on this in the Dis</a:t>
            </a:r>
            <a:r>
              <a:rPr lang="en-US" i="1" dirty="0">
                <a:solidFill>
                  <a:schemeClr val="tx1"/>
                </a:solidFill>
                <a:latin typeface="arial" panose="020B0604020202020204" pitchFamily="34" charset="0"/>
              </a:rPr>
              <a:t>cipline Dictionary presentation</a:t>
            </a:r>
            <a:endParaRPr lang="en-US" b="0" i="1" dirty="0"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49B7F5-4F72-F153-F61E-10241C5618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9428" y="1861708"/>
            <a:ext cx="4965910" cy="2767380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90A3E029-9847-3E08-3A0A-71B0BB0EB739}"/>
              </a:ext>
            </a:extLst>
          </p:cNvPr>
          <p:cNvGrpSpPr/>
          <p:nvPr/>
        </p:nvGrpSpPr>
        <p:grpSpPr>
          <a:xfrm>
            <a:off x="4094622" y="3585764"/>
            <a:ext cx="2905947" cy="2745446"/>
            <a:chOff x="6882348" y="789139"/>
            <a:chExt cx="3380944" cy="3194207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AA57953-9ECA-3480-1354-8E1DCB2FD987}"/>
                </a:ext>
              </a:extLst>
            </p:cNvPr>
            <p:cNvSpPr/>
            <p:nvPr/>
          </p:nvSpPr>
          <p:spPr>
            <a:xfrm>
              <a:off x="7956431" y="1222713"/>
              <a:ext cx="2281084" cy="2035278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EC8F48E3-D78E-C4A8-3D2B-A3A1A27BF6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26477" y="1222713"/>
              <a:ext cx="0" cy="2206287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DA32D405-F422-03CC-8401-C1212F308A82}"/>
                </a:ext>
              </a:extLst>
            </p:cNvPr>
            <p:cNvCxnSpPr>
              <a:cxnSpLocks/>
            </p:cNvCxnSpPr>
            <p:nvPr/>
          </p:nvCxnSpPr>
          <p:spPr>
            <a:xfrm>
              <a:off x="7836309" y="3419168"/>
              <a:ext cx="2426983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96D327C-6396-F0E9-4F05-7FAB827C90C3}"/>
                </a:ext>
              </a:extLst>
            </p:cNvPr>
            <p:cNvSpPr txBox="1"/>
            <p:nvPr/>
          </p:nvSpPr>
          <p:spPr>
            <a:xfrm>
              <a:off x="7541094" y="3446219"/>
              <a:ext cx="724003" cy="5371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[0,0]</a:t>
              </a:r>
            </a:p>
            <a:p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(FITS)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A0AEB2E-C019-96A9-CF8A-AA243277EF74}"/>
                </a:ext>
              </a:extLst>
            </p:cNvPr>
            <p:cNvSpPr txBox="1"/>
            <p:nvPr/>
          </p:nvSpPr>
          <p:spPr>
            <a:xfrm>
              <a:off x="6882348" y="789139"/>
              <a:ext cx="871339" cy="7519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[0,0]</a:t>
              </a:r>
            </a:p>
            <a:p>
              <a:r>
                <a:rPr lang="en-US" sz="1200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(VICAR,</a:t>
              </a:r>
            </a:p>
            <a:p>
              <a:r>
                <a:rPr lang="en-US" sz="1200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ISIS)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2D65033A-3913-1715-27D0-95152325115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77568" y="1006504"/>
              <a:ext cx="2559947" cy="11245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F738B4CB-FE0B-AEA8-1A6A-4FD1ED56892E}"/>
                </a:ext>
              </a:extLst>
            </p:cNvPr>
            <p:cNvCxnSpPr>
              <a:cxnSpLocks/>
            </p:cNvCxnSpPr>
            <p:nvPr/>
          </p:nvCxnSpPr>
          <p:spPr>
            <a:xfrm>
              <a:off x="7680899" y="1007917"/>
              <a:ext cx="0" cy="225007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4308FDA1-A0CB-ACFE-09BD-4945A6A0407E}"/>
              </a:ext>
            </a:extLst>
          </p:cNvPr>
          <p:cNvSpPr/>
          <p:nvPr/>
        </p:nvSpPr>
        <p:spPr>
          <a:xfrm>
            <a:off x="491613" y="2217474"/>
            <a:ext cx="3106993" cy="1769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DDF3B92-0968-8689-81CA-A2ADF0F11607}"/>
              </a:ext>
            </a:extLst>
          </p:cNvPr>
          <p:cNvSpPr/>
          <p:nvPr/>
        </p:nvSpPr>
        <p:spPr>
          <a:xfrm>
            <a:off x="7553137" y="2235411"/>
            <a:ext cx="3929202" cy="1392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Elbow Connector 32">
            <a:extLst>
              <a:ext uri="{FF2B5EF4-FFF2-40B4-BE49-F238E27FC236}">
                <a16:creationId xmlns:a16="http://schemas.microsoft.com/office/drawing/2014/main" id="{798EC3EC-B635-D0C3-D147-C412C6E5BA41}"/>
              </a:ext>
            </a:extLst>
          </p:cNvPr>
          <p:cNvCxnSpPr>
            <a:stCxn id="30" idx="3"/>
            <a:endCxn id="31" idx="1"/>
          </p:cNvCxnSpPr>
          <p:nvPr/>
        </p:nvCxnSpPr>
        <p:spPr>
          <a:xfrm flipV="1">
            <a:off x="3598606" y="2305024"/>
            <a:ext cx="3954531" cy="941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DB24C504-0E44-B6E7-B1C0-E3192E6D2AF6}"/>
              </a:ext>
            </a:extLst>
          </p:cNvPr>
          <p:cNvSpPr txBox="1"/>
          <p:nvPr/>
        </p:nvSpPr>
        <p:spPr>
          <a:xfrm>
            <a:off x="3760328" y="1936632"/>
            <a:ext cx="35745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Relates to the display settings</a:t>
            </a:r>
          </a:p>
        </p:txBody>
      </p:sp>
    </p:spTree>
    <p:extLst>
      <p:ext uri="{BB962C8B-B14F-4D97-AF65-F5344CB8AC3E}">
        <p14:creationId xmlns:p14="http://schemas.microsoft.com/office/powerpoint/2010/main" val="887795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785E29-AA9A-36AB-E5E2-FBF3E17539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8A6A6F-DCAA-95A1-637B-6D0CDC5AD8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Tables</a:t>
            </a:r>
            <a:endParaRPr lang="en-E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5788DD-0C1A-653F-B0EB-A7021953F9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9600" y="919429"/>
            <a:ext cx="11764800" cy="5202275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effectLst/>
              </a:rPr>
              <a:t>Tables are made of fixed-length records (=rows) of heterogeneous elements.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Binary tables use </a:t>
            </a:r>
            <a:r>
              <a:rPr lang="en-US" b="1" dirty="0" err="1">
                <a:solidFill>
                  <a:schemeClr val="tx1"/>
                </a:solidFill>
              </a:rPr>
              <a:t>Table_Binary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; ASCII or UTF-8 tables use </a:t>
            </a:r>
            <a:r>
              <a:rPr lang="en-US" b="1" dirty="0" err="1">
                <a:solidFill>
                  <a:schemeClr val="tx1"/>
                </a:solidFill>
              </a:rPr>
              <a:t>Table_Character</a:t>
            </a:r>
            <a:r>
              <a:rPr lang="en-US" dirty="0">
                <a:solidFill>
                  <a:schemeClr val="tx1"/>
                </a:solidFill>
              </a:rPr>
              <a:t>.</a:t>
            </a:r>
            <a:endParaRPr lang="en-US" dirty="0">
              <a:solidFill>
                <a:schemeClr val="tx1"/>
              </a:solidFill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effectLst/>
              </a:rPr>
              <a:t>Records have identical structure and may be terminated by a record delimiter (</a:t>
            </a:r>
            <a:r>
              <a:rPr lang="en-US" dirty="0" err="1">
                <a:solidFill>
                  <a:schemeClr val="tx1"/>
                </a:solidFill>
                <a:effectLst/>
              </a:rPr>
              <a:t>Table_Character</a:t>
            </a:r>
            <a:r>
              <a:rPr lang="en-US" dirty="0">
                <a:solidFill>
                  <a:schemeClr val="tx1"/>
                </a:solidFill>
                <a:effectLst/>
              </a:rPr>
              <a:t>).</a:t>
            </a: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Each field (=column) has a single type and length. Field delimiters (e.g. a comma) are optional.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Only 2 dimensional tables are allowed.</a:t>
            </a:r>
            <a:endParaRPr lang="en-US" dirty="0">
              <a:effectLst/>
              <a:latin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6DB518F-0CC0-F407-8803-AB7035B9C3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4356" y="3215148"/>
            <a:ext cx="10817248" cy="318795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735A38C-3417-0FEC-D428-02503FD3EB62}"/>
              </a:ext>
            </a:extLst>
          </p:cNvPr>
          <p:cNvSpPr txBox="1"/>
          <p:nvPr/>
        </p:nvSpPr>
        <p:spPr>
          <a:xfrm>
            <a:off x="1531616" y="2845816"/>
            <a:ext cx="103145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Field 1 </a:t>
            </a:r>
            <a:endParaRPr 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C373843-A5F6-178C-5BC6-4FA85FB709EF}"/>
              </a:ext>
            </a:extLst>
          </p:cNvPr>
          <p:cNvSpPr txBox="1"/>
          <p:nvPr/>
        </p:nvSpPr>
        <p:spPr>
          <a:xfrm>
            <a:off x="10824685" y="2845816"/>
            <a:ext cx="118105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Field 11 </a:t>
            </a:r>
            <a:endParaRPr 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54D9FB3-9CB5-A703-8119-D6622366C545}"/>
              </a:ext>
            </a:extLst>
          </p:cNvPr>
          <p:cNvCxnSpPr>
            <a:stCxn id="13" idx="3"/>
          </p:cNvCxnSpPr>
          <p:nvPr/>
        </p:nvCxnSpPr>
        <p:spPr>
          <a:xfrm flipV="1">
            <a:off x="2563072" y="2999704"/>
            <a:ext cx="834758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98C394B-0A1C-2567-AA6F-BC61B673B315}"/>
              </a:ext>
            </a:extLst>
          </p:cNvPr>
          <p:cNvSpPr txBox="1"/>
          <p:nvPr/>
        </p:nvSpPr>
        <p:spPr>
          <a:xfrm>
            <a:off x="51570" y="3390537"/>
            <a:ext cx="103145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Record 0 </a:t>
            </a:r>
            <a:endParaRPr 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6865C36-4C8A-ACD6-7D23-8876E97CE8B4}"/>
              </a:ext>
            </a:extLst>
          </p:cNvPr>
          <p:cNvSpPr txBox="1"/>
          <p:nvPr/>
        </p:nvSpPr>
        <p:spPr>
          <a:xfrm>
            <a:off x="29496" y="6061074"/>
            <a:ext cx="108302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Record 17 </a:t>
            </a:r>
            <a:endParaRPr 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3AF0BE0-5E85-B27A-8364-ED3859FC8A29}"/>
              </a:ext>
            </a:extLst>
          </p:cNvPr>
          <p:cNvCxnSpPr>
            <a:cxnSpLocks/>
            <a:stCxn id="17" idx="2"/>
            <a:endCxn id="18" idx="0"/>
          </p:cNvCxnSpPr>
          <p:nvPr/>
        </p:nvCxnSpPr>
        <p:spPr>
          <a:xfrm>
            <a:off x="567298" y="3698314"/>
            <a:ext cx="3711" cy="23627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29583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B3A3AA-6841-2E18-6B06-047F903D4C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1D5BE0-E60B-91A5-188A-F87FB5E859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Tables</a:t>
            </a:r>
            <a:endParaRPr lang="en-E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07F0F1-E834-F454-4989-2F6B3EEC6C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9600" y="919429"/>
            <a:ext cx="11764800" cy="5202275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effectLst/>
              </a:rPr>
              <a:t>When preparing Table_* data products, keep in mind that:</a:t>
            </a:r>
          </a:p>
          <a:p>
            <a:pPr marL="1067076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effectLst/>
              </a:rPr>
              <a:t>Not all the fields existing in your data may be relevant to archive (e.g. pad bytes, etc</a:t>
            </a:r>
            <a:r>
              <a:rPr lang="en-US" dirty="0">
                <a:solidFill>
                  <a:schemeClr val="tx1"/>
                </a:solidFill>
              </a:rPr>
              <a:t>.</a:t>
            </a:r>
            <a:r>
              <a:rPr lang="en-US" dirty="0">
                <a:solidFill>
                  <a:schemeClr val="tx1"/>
                </a:solidFill>
                <a:effectLst/>
              </a:rPr>
              <a:t>)</a:t>
            </a:r>
          </a:p>
          <a:p>
            <a:pPr marL="1067076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If a field always ends up with a unique value in a product (e.g. in a data product where the data are split per observation mode, the mode is usually unique): This is a strong candidate to be moved to the products metadata (in a PDS4 label attribute)</a:t>
            </a:r>
            <a:endParaRPr lang="en-US" dirty="0">
              <a:effectLst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5A8135F-77C3-9777-140C-5B9EB2538C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4356" y="3215148"/>
            <a:ext cx="10817248" cy="318795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44151BE-5F8C-1325-60B3-D48571AB84F9}"/>
              </a:ext>
            </a:extLst>
          </p:cNvPr>
          <p:cNvSpPr txBox="1"/>
          <p:nvPr/>
        </p:nvSpPr>
        <p:spPr>
          <a:xfrm>
            <a:off x="1531616" y="2845816"/>
            <a:ext cx="103145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Field 1 </a:t>
            </a:r>
            <a:endParaRPr 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807BE5D-90AC-B1A3-7418-A94DEB3B0D30}"/>
              </a:ext>
            </a:extLst>
          </p:cNvPr>
          <p:cNvSpPr txBox="1"/>
          <p:nvPr/>
        </p:nvSpPr>
        <p:spPr>
          <a:xfrm>
            <a:off x="10824685" y="2845816"/>
            <a:ext cx="118105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Field 11 </a:t>
            </a:r>
            <a:endParaRPr 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31FD3B0-B0B2-8A77-47E5-16E5EB00AF11}"/>
              </a:ext>
            </a:extLst>
          </p:cNvPr>
          <p:cNvCxnSpPr>
            <a:stCxn id="13" idx="3"/>
          </p:cNvCxnSpPr>
          <p:nvPr/>
        </p:nvCxnSpPr>
        <p:spPr>
          <a:xfrm flipV="1">
            <a:off x="2563072" y="2999704"/>
            <a:ext cx="834758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110EAA05-459E-DBB7-5C78-F482623B7E0A}"/>
              </a:ext>
            </a:extLst>
          </p:cNvPr>
          <p:cNvSpPr txBox="1"/>
          <p:nvPr/>
        </p:nvSpPr>
        <p:spPr>
          <a:xfrm>
            <a:off x="51570" y="3390537"/>
            <a:ext cx="103145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Record 0 </a:t>
            </a:r>
            <a:endParaRPr 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61D9906-D0DB-DA16-0A97-9DA4268B0E0B}"/>
              </a:ext>
            </a:extLst>
          </p:cNvPr>
          <p:cNvSpPr txBox="1"/>
          <p:nvPr/>
        </p:nvSpPr>
        <p:spPr>
          <a:xfrm>
            <a:off x="29496" y="6061074"/>
            <a:ext cx="108302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Record 17 </a:t>
            </a:r>
            <a:endParaRPr 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38699F3-3922-CD91-DE00-F48FE5F954B7}"/>
              </a:ext>
            </a:extLst>
          </p:cNvPr>
          <p:cNvCxnSpPr>
            <a:cxnSpLocks/>
            <a:stCxn id="17" idx="2"/>
            <a:endCxn id="18" idx="0"/>
          </p:cNvCxnSpPr>
          <p:nvPr/>
        </p:nvCxnSpPr>
        <p:spPr>
          <a:xfrm>
            <a:off x="567298" y="3698314"/>
            <a:ext cx="3711" cy="23627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35346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13454C-3A0D-7433-05A8-774FB737F3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50C76A-1294-8EFE-05C0-A86FF8817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Tables: </a:t>
            </a:r>
            <a:r>
              <a:rPr lang="en-US" dirty="0" err="1"/>
              <a:t>Table_Binary</a:t>
            </a:r>
            <a:r>
              <a:rPr lang="en-US" dirty="0"/>
              <a:t> example</a:t>
            </a:r>
            <a:endParaRPr lang="en-E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28BDAB4-3975-5725-6BB5-34374697767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32735"/>
          <a:stretch/>
        </p:blipFill>
        <p:spPr>
          <a:xfrm>
            <a:off x="7631437" y="1015888"/>
            <a:ext cx="3343062" cy="405696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F884322-1A25-77AF-6359-078020FB0ED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54009"/>
          <a:stretch/>
        </p:blipFill>
        <p:spPr>
          <a:xfrm>
            <a:off x="7515686" y="5151507"/>
            <a:ext cx="3574563" cy="113796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5E5A47A-9DA4-30EF-E6B0-6213B4D58B0B}"/>
              </a:ext>
            </a:extLst>
          </p:cNvPr>
          <p:cNvSpPr txBox="1"/>
          <p:nvPr/>
        </p:nvSpPr>
        <p:spPr>
          <a:xfrm>
            <a:off x="495782" y="1102531"/>
            <a:ext cx="6282554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Definition of the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Table_Binary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Number of records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Any offset before the start of the table data?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Record_Binary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structure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Number of fields per record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Number of groups (if any)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Fixed length of each record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Field_Binary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definition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Name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position (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field_number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field_location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data_type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(an ASCII data type is fine, e.g. for a datetime)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field_length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(+ optional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field_format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66443977"/>
      </p:ext>
    </p:extLst>
  </p:cSld>
  <p:clrMapOvr>
    <a:masterClrMapping/>
  </p:clrMapOvr>
</p:sld>
</file>

<file path=ppt/theme/theme1.xml><?xml version="1.0" encoding="utf-8"?>
<a:theme xmlns:a="http://schemas.openxmlformats.org/drawingml/2006/main" name="ESA_Presentation_DARK">
  <a:themeElements>
    <a:clrScheme name="ESA Presentation 2020 Dark">
      <a:dk1>
        <a:srgbClr val="003249"/>
      </a:dk1>
      <a:lt1>
        <a:srgbClr val="FEFFFF"/>
      </a:lt1>
      <a:dk2>
        <a:srgbClr val="335E6E"/>
      </a:dk2>
      <a:lt2>
        <a:srgbClr val="E7E8E3"/>
      </a:lt2>
      <a:accent1>
        <a:srgbClr val="00AE9C"/>
      </a:accent1>
      <a:accent2>
        <a:srgbClr val="EC1A2F"/>
      </a:accent2>
      <a:accent3>
        <a:srgbClr val="FBAB18"/>
      </a:accent3>
      <a:accent4>
        <a:srgbClr val="009BDA"/>
      </a:accent4>
      <a:accent5>
        <a:srgbClr val="8096A6"/>
      </a:accent5>
      <a:accent6>
        <a:srgbClr val="E7E8E3"/>
      </a:accent6>
      <a:hlink>
        <a:srgbClr val="6DCFF6"/>
      </a:hlink>
      <a:folHlink>
        <a:srgbClr val="009BDA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sa presentation 1">
        <a:dk1>
          <a:srgbClr val="4D4F53"/>
        </a:dk1>
        <a:lt1>
          <a:srgbClr val="FFFFFF"/>
        </a:lt1>
        <a:dk2>
          <a:srgbClr val="D0103A"/>
        </a:dk2>
        <a:lt2>
          <a:srgbClr val="000000"/>
        </a:lt2>
        <a:accent1>
          <a:srgbClr val="00338D"/>
        </a:accent1>
        <a:accent2>
          <a:srgbClr val="008542"/>
        </a:accent2>
        <a:accent3>
          <a:srgbClr val="FFFFFF"/>
        </a:accent3>
        <a:accent4>
          <a:srgbClr val="404246"/>
        </a:accent4>
        <a:accent5>
          <a:srgbClr val="AAADC5"/>
        </a:accent5>
        <a:accent6>
          <a:srgbClr val="00783B"/>
        </a:accent6>
        <a:hlink>
          <a:srgbClr val="E37222"/>
        </a:hlink>
        <a:folHlink>
          <a:srgbClr val="0098DB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a presentation 2">
        <a:dk1>
          <a:srgbClr val="4D4F53"/>
        </a:dk1>
        <a:lt1>
          <a:srgbClr val="FFFFFF"/>
        </a:lt1>
        <a:dk2>
          <a:srgbClr val="D0103A"/>
        </a:dk2>
        <a:lt2>
          <a:srgbClr val="000000"/>
        </a:lt2>
        <a:accent1>
          <a:srgbClr val="0098DB"/>
        </a:accent1>
        <a:accent2>
          <a:srgbClr val="008542"/>
        </a:accent2>
        <a:accent3>
          <a:srgbClr val="FFFFFF"/>
        </a:accent3>
        <a:accent4>
          <a:srgbClr val="404246"/>
        </a:accent4>
        <a:accent5>
          <a:srgbClr val="AACAEA"/>
        </a:accent5>
        <a:accent6>
          <a:srgbClr val="00783B"/>
        </a:accent6>
        <a:hlink>
          <a:srgbClr val="E37222"/>
        </a:hlink>
        <a:folHlink>
          <a:srgbClr val="00338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a presentation 3">
        <a:dk1>
          <a:srgbClr val="4D4F53"/>
        </a:dk1>
        <a:lt1>
          <a:srgbClr val="FFFFFF"/>
        </a:lt1>
        <a:dk2>
          <a:srgbClr val="D0103A"/>
        </a:dk2>
        <a:lt2>
          <a:srgbClr val="000000"/>
        </a:lt2>
        <a:accent1>
          <a:srgbClr val="008542"/>
        </a:accent1>
        <a:accent2>
          <a:srgbClr val="003397"/>
        </a:accent2>
        <a:accent3>
          <a:srgbClr val="FFFFFF"/>
        </a:accent3>
        <a:accent4>
          <a:srgbClr val="404246"/>
        </a:accent4>
        <a:accent5>
          <a:srgbClr val="AAC2B0"/>
        </a:accent5>
        <a:accent6>
          <a:srgbClr val="002D88"/>
        </a:accent6>
        <a:hlink>
          <a:srgbClr val="E37222"/>
        </a:hlink>
        <a:folHlink>
          <a:srgbClr val="0098DB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a presentation 4">
        <a:dk1>
          <a:srgbClr val="4D4F53"/>
        </a:dk1>
        <a:lt1>
          <a:srgbClr val="FFFFFF"/>
        </a:lt1>
        <a:dk2>
          <a:srgbClr val="D0103A"/>
        </a:dk2>
        <a:lt2>
          <a:srgbClr val="000000"/>
        </a:lt2>
        <a:accent1>
          <a:srgbClr val="E37222"/>
        </a:accent1>
        <a:accent2>
          <a:srgbClr val="008542"/>
        </a:accent2>
        <a:accent3>
          <a:srgbClr val="FFFFFF"/>
        </a:accent3>
        <a:accent4>
          <a:srgbClr val="404246"/>
        </a:accent4>
        <a:accent5>
          <a:srgbClr val="EFBCAB"/>
        </a:accent5>
        <a:accent6>
          <a:srgbClr val="00783B"/>
        </a:accent6>
        <a:hlink>
          <a:srgbClr val="00338D"/>
        </a:hlink>
        <a:folHlink>
          <a:srgbClr val="0098DB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a presentation 5">
        <a:dk1>
          <a:srgbClr val="4D4F53"/>
        </a:dk1>
        <a:lt1>
          <a:srgbClr val="FFFFFF"/>
        </a:lt1>
        <a:dk2>
          <a:srgbClr val="00338D"/>
        </a:dk2>
        <a:lt2>
          <a:srgbClr val="000000"/>
        </a:lt2>
        <a:accent1>
          <a:srgbClr val="D0103A"/>
        </a:accent1>
        <a:accent2>
          <a:srgbClr val="008542"/>
        </a:accent2>
        <a:accent3>
          <a:srgbClr val="FFFFFF"/>
        </a:accent3>
        <a:accent4>
          <a:srgbClr val="404246"/>
        </a:accent4>
        <a:accent5>
          <a:srgbClr val="E4AAAE"/>
        </a:accent5>
        <a:accent6>
          <a:srgbClr val="00783B"/>
        </a:accent6>
        <a:hlink>
          <a:srgbClr val="E37222"/>
        </a:hlink>
        <a:folHlink>
          <a:srgbClr val="0098DB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a presentation 6">
        <a:dk1>
          <a:srgbClr val="000000"/>
        </a:dk1>
        <a:lt1>
          <a:srgbClr val="FFFFFF"/>
        </a:lt1>
        <a:dk2>
          <a:srgbClr val="747678"/>
        </a:dk2>
        <a:lt2>
          <a:srgbClr val="4D4F53"/>
        </a:lt2>
        <a:accent1>
          <a:srgbClr val="00338D"/>
        </a:accent1>
        <a:accent2>
          <a:srgbClr val="D5D6D2"/>
        </a:accent2>
        <a:accent3>
          <a:srgbClr val="FFFFFF"/>
        </a:accent3>
        <a:accent4>
          <a:srgbClr val="000000"/>
        </a:accent4>
        <a:accent5>
          <a:srgbClr val="AAADC5"/>
        </a:accent5>
        <a:accent6>
          <a:srgbClr val="C1C2BE"/>
        </a:accent6>
        <a:hlink>
          <a:srgbClr val="8B8D8E"/>
        </a:hlink>
        <a:folHlink>
          <a:srgbClr val="9A9B9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a presentation 7">
        <a:dk1>
          <a:srgbClr val="000000"/>
        </a:dk1>
        <a:lt1>
          <a:srgbClr val="FFFFFF"/>
        </a:lt1>
        <a:dk2>
          <a:srgbClr val="747678"/>
        </a:dk2>
        <a:lt2>
          <a:srgbClr val="4D4F53"/>
        </a:lt2>
        <a:accent1>
          <a:srgbClr val="0098DB"/>
        </a:accent1>
        <a:accent2>
          <a:srgbClr val="D5D6D2"/>
        </a:accent2>
        <a:accent3>
          <a:srgbClr val="FFFFFF"/>
        </a:accent3>
        <a:accent4>
          <a:srgbClr val="000000"/>
        </a:accent4>
        <a:accent5>
          <a:srgbClr val="AACAEA"/>
        </a:accent5>
        <a:accent6>
          <a:srgbClr val="C1C2BE"/>
        </a:accent6>
        <a:hlink>
          <a:srgbClr val="8B8D8E"/>
        </a:hlink>
        <a:folHlink>
          <a:srgbClr val="9A9B9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a presentation 8">
        <a:dk1>
          <a:srgbClr val="000000"/>
        </a:dk1>
        <a:lt1>
          <a:srgbClr val="FFFFFF"/>
        </a:lt1>
        <a:dk2>
          <a:srgbClr val="747678"/>
        </a:dk2>
        <a:lt2>
          <a:srgbClr val="4D4F53"/>
        </a:lt2>
        <a:accent1>
          <a:srgbClr val="008542"/>
        </a:accent1>
        <a:accent2>
          <a:srgbClr val="D5D6D2"/>
        </a:accent2>
        <a:accent3>
          <a:srgbClr val="FFFFFF"/>
        </a:accent3>
        <a:accent4>
          <a:srgbClr val="000000"/>
        </a:accent4>
        <a:accent5>
          <a:srgbClr val="AAC2B0"/>
        </a:accent5>
        <a:accent6>
          <a:srgbClr val="C1C2BE"/>
        </a:accent6>
        <a:hlink>
          <a:srgbClr val="8B8D8E"/>
        </a:hlink>
        <a:folHlink>
          <a:srgbClr val="9A9B9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a presentation 9">
        <a:dk1>
          <a:srgbClr val="000000"/>
        </a:dk1>
        <a:lt1>
          <a:srgbClr val="FFFFFF"/>
        </a:lt1>
        <a:dk2>
          <a:srgbClr val="747678"/>
        </a:dk2>
        <a:lt2>
          <a:srgbClr val="4D4F53"/>
        </a:lt2>
        <a:accent1>
          <a:srgbClr val="E37222"/>
        </a:accent1>
        <a:accent2>
          <a:srgbClr val="D5D6D2"/>
        </a:accent2>
        <a:accent3>
          <a:srgbClr val="FFFFFF"/>
        </a:accent3>
        <a:accent4>
          <a:srgbClr val="000000"/>
        </a:accent4>
        <a:accent5>
          <a:srgbClr val="EFBCAB"/>
        </a:accent5>
        <a:accent6>
          <a:srgbClr val="C1C2BE"/>
        </a:accent6>
        <a:hlink>
          <a:srgbClr val="8B8D8E"/>
        </a:hlink>
        <a:folHlink>
          <a:srgbClr val="9A9B9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a presentation 10">
        <a:dk1>
          <a:srgbClr val="000000"/>
        </a:dk1>
        <a:lt1>
          <a:srgbClr val="FFFFFF"/>
        </a:lt1>
        <a:dk2>
          <a:srgbClr val="747678"/>
        </a:dk2>
        <a:lt2>
          <a:srgbClr val="4D4F53"/>
        </a:lt2>
        <a:accent1>
          <a:srgbClr val="D0103A"/>
        </a:accent1>
        <a:accent2>
          <a:srgbClr val="D5D6D2"/>
        </a:accent2>
        <a:accent3>
          <a:srgbClr val="FFFFFF"/>
        </a:accent3>
        <a:accent4>
          <a:srgbClr val="000000"/>
        </a:accent4>
        <a:accent5>
          <a:srgbClr val="E4AAAE"/>
        </a:accent5>
        <a:accent6>
          <a:srgbClr val="C1C2BE"/>
        </a:accent6>
        <a:hlink>
          <a:srgbClr val="8B8D8E"/>
        </a:hlink>
        <a:folHlink>
          <a:srgbClr val="9A9B9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a presentation 11">
        <a:dk1>
          <a:srgbClr val="000000"/>
        </a:dk1>
        <a:lt1>
          <a:srgbClr val="FFFFFF"/>
        </a:lt1>
        <a:dk2>
          <a:srgbClr val="747678"/>
        </a:dk2>
        <a:lt2>
          <a:srgbClr val="4D4F53"/>
        </a:lt2>
        <a:accent1>
          <a:srgbClr val="8B8D8E"/>
        </a:accent1>
        <a:accent2>
          <a:srgbClr val="D5D6D2"/>
        </a:accent2>
        <a:accent3>
          <a:srgbClr val="FFFFFF"/>
        </a:accent3>
        <a:accent4>
          <a:srgbClr val="000000"/>
        </a:accent4>
        <a:accent5>
          <a:srgbClr val="C4C5C6"/>
        </a:accent5>
        <a:accent6>
          <a:srgbClr val="C1C2BE"/>
        </a:accent6>
        <a:hlink>
          <a:srgbClr val="8B8D8E"/>
        </a:hlink>
        <a:folHlink>
          <a:srgbClr val="9A9B9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2020_ESA_Presentation.potx" id="{892D91B5-ED7D-4179-8776-ED16A4DF2949}" vid="{9C0268B4-711E-4FBB-BAE5-F8FEBB76970A}"/>
    </a:ext>
  </a:extLst>
</a:theme>
</file>

<file path=ppt/theme/theme2.xml><?xml version="1.0" encoding="utf-8"?>
<a:theme xmlns:a="http://schemas.openxmlformats.org/drawingml/2006/main" name="ESA_Presentation_DARK_BG">
  <a:themeElements>
    <a:clrScheme name="ESA Presentation 2020 Dark">
      <a:dk1>
        <a:srgbClr val="003249"/>
      </a:dk1>
      <a:lt1>
        <a:srgbClr val="FEFFFF"/>
      </a:lt1>
      <a:dk2>
        <a:srgbClr val="335E6E"/>
      </a:dk2>
      <a:lt2>
        <a:srgbClr val="E7E8E3"/>
      </a:lt2>
      <a:accent1>
        <a:srgbClr val="00AE9C"/>
      </a:accent1>
      <a:accent2>
        <a:srgbClr val="EC1A2F"/>
      </a:accent2>
      <a:accent3>
        <a:srgbClr val="FBAB18"/>
      </a:accent3>
      <a:accent4>
        <a:srgbClr val="009BDA"/>
      </a:accent4>
      <a:accent5>
        <a:srgbClr val="8096A6"/>
      </a:accent5>
      <a:accent6>
        <a:srgbClr val="E7E8E3"/>
      </a:accent6>
      <a:hlink>
        <a:srgbClr val="6DCFF6"/>
      </a:hlink>
      <a:folHlink>
        <a:srgbClr val="009BDA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sa presentation 1">
        <a:dk1>
          <a:srgbClr val="4D4F53"/>
        </a:dk1>
        <a:lt1>
          <a:srgbClr val="FFFFFF"/>
        </a:lt1>
        <a:dk2>
          <a:srgbClr val="D0103A"/>
        </a:dk2>
        <a:lt2>
          <a:srgbClr val="000000"/>
        </a:lt2>
        <a:accent1>
          <a:srgbClr val="00338D"/>
        </a:accent1>
        <a:accent2>
          <a:srgbClr val="008542"/>
        </a:accent2>
        <a:accent3>
          <a:srgbClr val="FFFFFF"/>
        </a:accent3>
        <a:accent4>
          <a:srgbClr val="404246"/>
        </a:accent4>
        <a:accent5>
          <a:srgbClr val="AAADC5"/>
        </a:accent5>
        <a:accent6>
          <a:srgbClr val="00783B"/>
        </a:accent6>
        <a:hlink>
          <a:srgbClr val="E37222"/>
        </a:hlink>
        <a:folHlink>
          <a:srgbClr val="0098DB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a presentation 2">
        <a:dk1>
          <a:srgbClr val="4D4F53"/>
        </a:dk1>
        <a:lt1>
          <a:srgbClr val="FFFFFF"/>
        </a:lt1>
        <a:dk2>
          <a:srgbClr val="D0103A"/>
        </a:dk2>
        <a:lt2>
          <a:srgbClr val="000000"/>
        </a:lt2>
        <a:accent1>
          <a:srgbClr val="0098DB"/>
        </a:accent1>
        <a:accent2>
          <a:srgbClr val="008542"/>
        </a:accent2>
        <a:accent3>
          <a:srgbClr val="FFFFFF"/>
        </a:accent3>
        <a:accent4>
          <a:srgbClr val="404246"/>
        </a:accent4>
        <a:accent5>
          <a:srgbClr val="AACAEA"/>
        </a:accent5>
        <a:accent6>
          <a:srgbClr val="00783B"/>
        </a:accent6>
        <a:hlink>
          <a:srgbClr val="E37222"/>
        </a:hlink>
        <a:folHlink>
          <a:srgbClr val="00338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a presentation 3">
        <a:dk1>
          <a:srgbClr val="4D4F53"/>
        </a:dk1>
        <a:lt1>
          <a:srgbClr val="FFFFFF"/>
        </a:lt1>
        <a:dk2>
          <a:srgbClr val="D0103A"/>
        </a:dk2>
        <a:lt2>
          <a:srgbClr val="000000"/>
        </a:lt2>
        <a:accent1>
          <a:srgbClr val="008542"/>
        </a:accent1>
        <a:accent2>
          <a:srgbClr val="003397"/>
        </a:accent2>
        <a:accent3>
          <a:srgbClr val="FFFFFF"/>
        </a:accent3>
        <a:accent4>
          <a:srgbClr val="404246"/>
        </a:accent4>
        <a:accent5>
          <a:srgbClr val="AAC2B0"/>
        </a:accent5>
        <a:accent6>
          <a:srgbClr val="002D88"/>
        </a:accent6>
        <a:hlink>
          <a:srgbClr val="E37222"/>
        </a:hlink>
        <a:folHlink>
          <a:srgbClr val="0098DB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a presentation 4">
        <a:dk1>
          <a:srgbClr val="4D4F53"/>
        </a:dk1>
        <a:lt1>
          <a:srgbClr val="FFFFFF"/>
        </a:lt1>
        <a:dk2>
          <a:srgbClr val="D0103A"/>
        </a:dk2>
        <a:lt2>
          <a:srgbClr val="000000"/>
        </a:lt2>
        <a:accent1>
          <a:srgbClr val="E37222"/>
        </a:accent1>
        <a:accent2>
          <a:srgbClr val="008542"/>
        </a:accent2>
        <a:accent3>
          <a:srgbClr val="FFFFFF"/>
        </a:accent3>
        <a:accent4>
          <a:srgbClr val="404246"/>
        </a:accent4>
        <a:accent5>
          <a:srgbClr val="EFBCAB"/>
        </a:accent5>
        <a:accent6>
          <a:srgbClr val="00783B"/>
        </a:accent6>
        <a:hlink>
          <a:srgbClr val="00338D"/>
        </a:hlink>
        <a:folHlink>
          <a:srgbClr val="0098DB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a presentation 5">
        <a:dk1>
          <a:srgbClr val="4D4F53"/>
        </a:dk1>
        <a:lt1>
          <a:srgbClr val="FFFFFF"/>
        </a:lt1>
        <a:dk2>
          <a:srgbClr val="00338D"/>
        </a:dk2>
        <a:lt2>
          <a:srgbClr val="000000"/>
        </a:lt2>
        <a:accent1>
          <a:srgbClr val="D0103A"/>
        </a:accent1>
        <a:accent2>
          <a:srgbClr val="008542"/>
        </a:accent2>
        <a:accent3>
          <a:srgbClr val="FFFFFF"/>
        </a:accent3>
        <a:accent4>
          <a:srgbClr val="404246"/>
        </a:accent4>
        <a:accent5>
          <a:srgbClr val="E4AAAE"/>
        </a:accent5>
        <a:accent6>
          <a:srgbClr val="00783B"/>
        </a:accent6>
        <a:hlink>
          <a:srgbClr val="E37222"/>
        </a:hlink>
        <a:folHlink>
          <a:srgbClr val="0098DB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a presentation 6">
        <a:dk1>
          <a:srgbClr val="000000"/>
        </a:dk1>
        <a:lt1>
          <a:srgbClr val="FFFFFF"/>
        </a:lt1>
        <a:dk2>
          <a:srgbClr val="747678"/>
        </a:dk2>
        <a:lt2>
          <a:srgbClr val="4D4F53"/>
        </a:lt2>
        <a:accent1>
          <a:srgbClr val="00338D"/>
        </a:accent1>
        <a:accent2>
          <a:srgbClr val="D5D6D2"/>
        </a:accent2>
        <a:accent3>
          <a:srgbClr val="FFFFFF"/>
        </a:accent3>
        <a:accent4>
          <a:srgbClr val="000000"/>
        </a:accent4>
        <a:accent5>
          <a:srgbClr val="AAADC5"/>
        </a:accent5>
        <a:accent6>
          <a:srgbClr val="C1C2BE"/>
        </a:accent6>
        <a:hlink>
          <a:srgbClr val="8B8D8E"/>
        </a:hlink>
        <a:folHlink>
          <a:srgbClr val="9A9B9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a presentation 7">
        <a:dk1>
          <a:srgbClr val="000000"/>
        </a:dk1>
        <a:lt1>
          <a:srgbClr val="FFFFFF"/>
        </a:lt1>
        <a:dk2>
          <a:srgbClr val="747678"/>
        </a:dk2>
        <a:lt2>
          <a:srgbClr val="4D4F53"/>
        </a:lt2>
        <a:accent1>
          <a:srgbClr val="0098DB"/>
        </a:accent1>
        <a:accent2>
          <a:srgbClr val="D5D6D2"/>
        </a:accent2>
        <a:accent3>
          <a:srgbClr val="FFFFFF"/>
        </a:accent3>
        <a:accent4>
          <a:srgbClr val="000000"/>
        </a:accent4>
        <a:accent5>
          <a:srgbClr val="AACAEA"/>
        </a:accent5>
        <a:accent6>
          <a:srgbClr val="C1C2BE"/>
        </a:accent6>
        <a:hlink>
          <a:srgbClr val="8B8D8E"/>
        </a:hlink>
        <a:folHlink>
          <a:srgbClr val="9A9B9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a presentation 8">
        <a:dk1>
          <a:srgbClr val="000000"/>
        </a:dk1>
        <a:lt1>
          <a:srgbClr val="FFFFFF"/>
        </a:lt1>
        <a:dk2>
          <a:srgbClr val="747678"/>
        </a:dk2>
        <a:lt2>
          <a:srgbClr val="4D4F53"/>
        </a:lt2>
        <a:accent1>
          <a:srgbClr val="008542"/>
        </a:accent1>
        <a:accent2>
          <a:srgbClr val="D5D6D2"/>
        </a:accent2>
        <a:accent3>
          <a:srgbClr val="FFFFFF"/>
        </a:accent3>
        <a:accent4>
          <a:srgbClr val="000000"/>
        </a:accent4>
        <a:accent5>
          <a:srgbClr val="AAC2B0"/>
        </a:accent5>
        <a:accent6>
          <a:srgbClr val="C1C2BE"/>
        </a:accent6>
        <a:hlink>
          <a:srgbClr val="8B8D8E"/>
        </a:hlink>
        <a:folHlink>
          <a:srgbClr val="9A9B9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a presentation 9">
        <a:dk1>
          <a:srgbClr val="000000"/>
        </a:dk1>
        <a:lt1>
          <a:srgbClr val="FFFFFF"/>
        </a:lt1>
        <a:dk2>
          <a:srgbClr val="747678"/>
        </a:dk2>
        <a:lt2>
          <a:srgbClr val="4D4F53"/>
        </a:lt2>
        <a:accent1>
          <a:srgbClr val="E37222"/>
        </a:accent1>
        <a:accent2>
          <a:srgbClr val="D5D6D2"/>
        </a:accent2>
        <a:accent3>
          <a:srgbClr val="FFFFFF"/>
        </a:accent3>
        <a:accent4>
          <a:srgbClr val="000000"/>
        </a:accent4>
        <a:accent5>
          <a:srgbClr val="EFBCAB"/>
        </a:accent5>
        <a:accent6>
          <a:srgbClr val="C1C2BE"/>
        </a:accent6>
        <a:hlink>
          <a:srgbClr val="8B8D8E"/>
        </a:hlink>
        <a:folHlink>
          <a:srgbClr val="9A9B9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a presentation 10">
        <a:dk1>
          <a:srgbClr val="000000"/>
        </a:dk1>
        <a:lt1>
          <a:srgbClr val="FFFFFF"/>
        </a:lt1>
        <a:dk2>
          <a:srgbClr val="747678"/>
        </a:dk2>
        <a:lt2>
          <a:srgbClr val="4D4F53"/>
        </a:lt2>
        <a:accent1>
          <a:srgbClr val="D0103A"/>
        </a:accent1>
        <a:accent2>
          <a:srgbClr val="D5D6D2"/>
        </a:accent2>
        <a:accent3>
          <a:srgbClr val="FFFFFF"/>
        </a:accent3>
        <a:accent4>
          <a:srgbClr val="000000"/>
        </a:accent4>
        <a:accent5>
          <a:srgbClr val="E4AAAE"/>
        </a:accent5>
        <a:accent6>
          <a:srgbClr val="C1C2BE"/>
        </a:accent6>
        <a:hlink>
          <a:srgbClr val="8B8D8E"/>
        </a:hlink>
        <a:folHlink>
          <a:srgbClr val="9A9B9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a presentation 11">
        <a:dk1>
          <a:srgbClr val="000000"/>
        </a:dk1>
        <a:lt1>
          <a:srgbClr val="FFFFFF"/>
        </a:lt1>
        <a:dk2>
          <a:srgbClr val="747678"/>
        </a:dk2>
        <a:lt2>
          <a:srgbClr val="4D4F53"/>
        </a:lt2>
        <a:accent1>
          <a:srgbClr val="8B8D8E"/>
        </a:accent1>
        <a:accent2>
          <a:srgbClr val="D5D6D2"/>
        </a:accent2>
        <a:accent3>
          <a:srgbClr val="FFFFFF"/>
        </a:accent3>
        <a:accent4>
          <a:srgbClr val="000000"/>
        </a:accent4>
        <a:accent5>
          <a:srgbClr val="C4C5C6"/>
        </a:accent5>
        <a:accent6>
          <a:srgbClr val="C1C2BE"/>
        </a:accent6>
        <a:hlink>
          <a:srgbClr val="8B8D8E"/>
        </a:hlink>
        <a:folHlink>
          <a:srgbClr val="9A9B9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2020_ESA_Presentation.potx" id="{892D91B5-ED7D-4179-8776-ED16A4DF2949}" vid="{764F4D9C-A804-4D60-99F7-473155FFF5E4}"/>
    </a:ext>
  </a:extLst>
</a:theme>
</file>

<file path=ppt/theme/theme3.xml><?xml version="1.0" encoding="utf-8"?>
<a:theme xmlns:a="http://schemas.openxmlformats.org/drawingml/2006/main" name="ESA_Presentation_CLEAR">
  <a:themeElements>
    <a:clrScheme name="ESA Presentation 2020 Light">
      <a:dk1>
        <a:srgbClr val="003249"/>
      </a:dk1>
      <a:lt1>
        <a:srgbClr val="FEFFFF"/>
      </a:lt1>
      <a:dk2>
        <a:srgbClr val="335E6E"/>
      </a:dk2>
      <a:lt2>
        <a:srgbClr val="E7E8E3"/>
      </a:lt2>
      <a:accent1>
        <a:srgbClr val="75C8AE"/>
      </a:accent1>
      <a:accent2>
        <a:srgbClr val="F06669"/>
      </a:accent2>
      <a:accent3>
        <a:srgbClr val="FFCC4D"/>
      </a:accent3>
      <a:accent4>
        <a:srgbClr val="6DCFF6"/>
      </a:accent4>
      <a:accent5>
        <a:srgbClr val="8096A6"/>
      </a:accent5>
      <a:accent6>
        <a:srgbClr val="E7E8E3"/>
      </a:accent6>
      <a:hlink>
        <a:srgbClr val="009BDA"/>
      </a:hlink>
      <a:folHlink>
        <a:srgbClr val="75C8AE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sa presentation 1">
        <a:dk1>
          <a:srgbClr val="4D4F53"/>
        </a:dk1>
        <a:lt1>
          <a:srgbClr val="FFFFFF"/>
        </a:lt1>
        <a:dk2>
          <a:srgbClr val="D0103A"/>
        </a:dk2>
        <a:lt2>
          <a:srgbClr val="000000"/>
        </a:lt2>
        <a:accent1>
          <a:srgbClr val="00338D"/>
        </a:accent1>
        <a:accent2>
          <a:srgbClr val="008542"/>
        </a:accent2>
        <a:accent3>
          <a:srgbClr val="FFFFFF"/>
        </a:accent3>
        <a:accent4>
          <a:srgbClr val="404246"/>
        </a:accent4>
        <a:accent5>
          <a:srgbClr val="AAADC5"/>
        </a:accent5>
        <a:accent6>
          <a:srgbClr val="00783B"/>
        </a:accent6>
        <a:hlink>
          <a:srgbClr val="E37222"/>
        </a:hlink>
        <a:folHlink>
          <a:srgbClr val="0098DB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a presentation 2">
        <a:dk1>
          <a:srgbClr val="4D4F53"/>
        </a:dk1>
        <a:lt1>
          <a:srgbClr val="FFFFFF"/>
        </a:lt1>
        <a:dk2>
          <a:srgbClr val="D0103A"/>
        </a:dk2>
        <a:lt2>
          <a:srgbClr val="000000"/>
        </a:lt2>
        <a:accent1>
          <a:srgbClr val="0098DB"/>
        </a:accent1>
        <a:accent2>
          <a:srgbClr val="008542"/>
        </a:accent2>
        <a:accent3>
          <a:srgbClr val="FFFFFF"/>
        </a:accent3>
        <a:accent4>
          <a:srgbClr val="404246"/>
        </a:accent4>
        <a:accent5>
          <a:srgbClr val="AACAEA"/>
        </a:accent5>
        <a:accent6>
          <a:srgbClr val="00783B"/>
        </a:accent6>
        <a:hlink>
          <a:srgbClr val="E37222"/>
        </a:hlink>
        <a:folHlink>
          <a:srgbClr val="00338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a presentation 3">
        <a:dk1>
          <a:srgbClr val="4D4F53"/>
        </a:dk1>
        <a:lt1>
          <a:srgbClr val="FFFFFF"/>
        </a:lt1>
        <a:dk2>
          <a:srgbClr val="D0103A"/>
        </a:dk2>
        <a:lt2>
          <a:srgbClr val="000000"/>
        </a:lt2>
        <a:accent1>
          <a:srgbClr val="008542"/>
        </a:accent1>
        <a:accent2>
          <a:srgbClr val="003397"/>
        </a:accent2>
        <a:accent3>
          <a:srgbClr val="FFFFFF"/>
        </a:accent3>
        <a:accent4>
          <a:srgbClr val="404246"/>
        </a:accent4>
        <a:accent5>
          <a:srgbClr val="AAC2B0"/>
        </a:accent5>
        <a:accent6>
          <a:srgbClr val="002D88"/>
        </a:accent6>
        <a:hlink>
          <a:srgbClr val="E37222"/>
        </a:hlink>
        <a:folHlink>
          <a:srgbClr val="0098DB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a presentation 4">
        <a:dk1>
          <a:srgbClr val="4D4F53"/>
        </a:dk1>
        <a:lt1>
          <a:srgbClr val="FFFFFF"/>
        </a:lt1>
        <a:dk2>
          <a:srgbClr val="D0103A"/>
        </a:dk2>
        <a:lt2>
          <a:srgbClr val="000000"/>
        </a:lt2>
        <a:accent1>
          <a:srgbClr val="E37222"/>
        </a:accent1>
        <a:accent2>
          <a:srgbClr val="008542"/>
        </a:accent2>
        <a:accent3>
          <a:srgbClr val="FFFFFF"/>
        </a:accent3>
        <a:accent4>
          <a:srgbClr val="404246"/>
        </a:accent4>
        <a:accent5>
          <a:srgbClr val="EFBCAB"/>
        </a:accent5>
        <a:accent6>
          <a:srgbClr val="00783B"/>
        </a:accent6>
        <a:hlink>
          <a:srgbClr val="00338D"/>
        </a:hlink>
        <a:folHlink>
          <a:srgbClr val="0098DB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a presentation 5">
        <a:dk1>
          <a:srgbClr val="4D4F53"/>
        </a:dk1>
        <a:lt1>
          <a:srgbClr val="FFFFFF"/>
        </a:lt1>
        <a:dk2>
          <a:srgbClr val="00338D"/>
        </a:dk2>
        <a:lt2>
          <a:srgbClr val="000000"/>
        </a:lt2>
        <a:accent1>
          <a:srgbClr val="D0103A"/>
        </a:accent1>
        <a:accent2>
          <a:srgbClr val="008542"/>
        </a:accent2>
        <a:accent3>
          <a:srgbClr val="FFFFFF"/>
        </a:accent3>
        <a:accent4>
          <a:srgbClr val="404246"/>
        </a:accent4>
        <a:accent5>
          <a:srgbClr val="E4AAAE"/>
        </a:accent5>
        <a:accent6>
          <a:srgbClr val="00783B"/>
        </a:accent6>
        <a:hlink>
          <a:srgbClr val="E37222"/>
        </a:hlink>
        <a:folHlink>
          <a:srgbClr val="0098DB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a presentation 6">
        <a:dk1>
          <a:srgbClr val="000000"/>
        </a:dk1>
        <a:lt1>
          <a:srgbClr val="FFFFFF"/>
        </a:lt1>
        <a:dk2>
          <a:srgbClr val="747678"/>
        </a:dk2>
        <a:lt2>
          <a:srgbClr val="4D4F53"/>
        </a:lt2>
        <a:accent1>
          <a:srgbClr val="00338D"/>
        </a:accent1>
        <a:accent2>
          <a:srgbClr val="D5D6D2"/>
        </a:accent2>
        <a:accent3>
          <a:srgbClr val="FFFFFF"/>
        </a:accent3>
        <a:accent4>
          <a:srgbClr val="000000"/>
        </a:accent4>
        <a:accent5>
          <a:srgbClr val="AAADC5"/>
        </a:accent5>
        <a:accent6>
          <a:srgbClr val="C1C2BE"/>
        </a:accent6>
        <a:hlink>
          <a:srgbClr val="8B8D8E"/>
        </a:hlink>
        <a:folHlink>
          <a:srgbClr val="9A9B9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a presentation 7">
        <a:dk1>
          <a:srgbClr val="000000"/>
        </a:dk1>
        <a:lt1>
          <a:srgbClr val="FFFFFF"/>
        </a:lt1>
        <a:dk2>
          <a:srgbClr val="747678"/>
        </a:dk2>
        <a:lt2>
          <a:srgbClr val="4D4F53"/>
        </a:lt2>
        <a:accent1>
          <a:srgbClr val="0098DB"/>
        </a:accent1>
        <a:accent2>
          <a:srgbClr val="D5D6D2"/>
        </a:accent2>
        <a:accent3>
          <a:srgbClr val="FFFFFF"/>
        </a:accent3>
        <a:accent4>
          <a:srgbClr val="000000"/>
        </a:accent4>
        <a:accent5>
          <a:srgbClr val="AACAEA"/>
        </a:accent5>
        <a:accent6>
          <a:srgbClr val="C1C2BE"/>
        </a:accent6>
        <a:hlink>
          <a:srgbClr val="8B8D8E"/>
        </a:hlink>
        <a:folHlink>
          <a:srgbClr val="9A9B9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a presentation 8">
        <a:dk1>
          <a:srgbClr val="000000"/>
        </a:dk1>
        <a:lt1>
          <a:srgbClr val="FFFFFF"/>
        </a:lt1>
        <a:dk2>
          <a:srgbClr val="747678"/>
        </a:dk2>
        <a:lt2>
          <a:srgbClr val="4D4F53"/>
        </a:lt2>
        <a:accent1>
          <a:srgbClr val="008542"/>
        </a:accent1>
        <a:accent2>
          <a:srgbClr val="D5D6D2"/>
        </a:accent2>
        <a:accent3>
          <a:srgbClr val="FFFFFF"/>
        </a:accent3>
        <a:accent4>
          <a:srgbClr val="000000"/>
        </a:accent4>
        <a:accent5>
          <a:srgbClr val="AAC2B0"/>
        </a:accent5>
        <a:accent6>
          <a:srgbClr val="C1C2BE"/>
        </a:accent6>
        <a:hlink>
          <a:srgbClr val="8B8D8E"/>
        </a:hlink>
        <a:folHlink>
          <a:srgbClr val="9A9B9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a presentation 9">
        <a:dk1>
          <a:srgbClr val="000000"/>
        </a:dk1>
        <a:lt1>
          <a:srgbClr val="FFFFFF"/>
        </a:lt1>
        <a:dk2>
          <a:srgbClr val="747678"/>
        </a:dk2>
        <a:lt2>
          <a:srgbClr val="4D4F53"/>
        </a:lt2>
        <a:accent1>
          <a:srgbClr val="E37222"/>
        </a:accent1>
        <a:accent2>
          <a:srgbClr val="D5D6D2"/>
        </a:accent2>
        <a:accent3>
          <a:srgbClr val="FFFFFF"/>
        </a:accent3>
        <a:accent4>
          <a:srgbClr val="000000"/>
        </a:accent4>
        <a:accent5>
          <a:srgbClr val="EFBCAB"/>
        </a:accent5>
        <a:accent6>
          <a:srgbClr val="C1C2BE"/>
        </a:accent6>
        <a:hlink>
          <a:srgbClr val="8B8D8E"/>
        </a:hlink>
        <a:folHlink>
          <a:srgbClr val="9A9B9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a presentation 10">
        <a:dk1>
          <a:srgbClr val="000000"/>
        </a:dk1>
        <a:lt1>
          <a:srgbClr val="FFFFFF"/>
        </a:lt1>
        <a:dk2>
          <a:srgbClr val="747678"/>
        </a:dk2>
        <a:lt2>
          <a:srgbClr val="4D4F53"/>
        </a:lt2>
        <a:accent1>
          <a:srgbClr val="D0103A"/>
        </a:accent1>
        <a:accent2>
          <a:srgbClr val="D5D6D2"/>
        </a:accent2>
        <a:accent3>
          <a:srgbClr val="FFFFFF"/>
        </a:accent3>
        <a:accent4>
          <a:srgbClr val="000000"/>
        </a:accent4>
        <a:accent5>
          <a:srgbClr val="E4AAAE"/>
        </a:accent5>
        <a:accent6>
          <a:srgbClr val="C1C2BE"/>
        </a:accent6>
        <a:hlink>
          <a:srgbClr val="8B8D8E"/>
        </a:hlink>
        <a:folHlink>
          <a:srgbClr val="9A9B9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a presentation 11">
        <a:dk1>
          <a:srgbClr val="000000"/>
        </a:dk1>
        <a:lt1>
          <a:srgbClr val="FFFFFF"/>
        </a:lt1>
        <a:dk2>
          <a:srgbClr val="747678"/>
        </a:dk2>
        <a:lt2>
          <a:srgbClr val="4D4F53"/>
        </a:lt2>
        <a:accent1>
          <a:srgbClr val="8B8D8E"/>
        </a:accent1>
        <a:accent2>
          <a:srgbClr val="D5D6D2"/>
        </a:accent2>
        <a:accent3>
          <a:srgbClr val="FFFFFF"/>
        </a:accent3>
        <a:accent4>
          <a:srgbClr val="000000"/>
        </a:accent4>
        <a:accent5>
          <a:srgbClr val="C4C5C6"/>
        </a:accent5>
        <a:accent6>
          <a:srgbClr val="C1C2BE"/>
        </a:accent6>
        <a:hlink>
          <a:srgbClr val="8B8D8E"/>
        </a:hlink>
        <a:folHlink>
          <a:srgbClr val="9A9B9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2020_ESA_Presentation.potx" id="{892D91B5-ED7D-4179-8776-ED16A4DF2949}" vid="{3AEE5ACF-C280-4F8F-BB9E-6344961359F0}"/>
    </a:ext>
  </a:extLst>
</a:theme>
</file>

<file path=ppt/theme/theme4.xml><?xml version="1.0" encoding="utf-8"?>
<a:theme xmlns:a="http://schemas.openxmlformats.org/drawingml/2006/main" name="ESA_Presentation_CLEAR_BG">
  <a:themeElements>
    <a:clrScheme name="ESA Presentation 2020 Light">
      <a:dk1>
        <a:srgbClr val="003249"/>
      </a:dk1>
      <a:lt1>
        <a:srgbClr val="FEFFFF"/>
      </a:lt1>
      <a:dk2>
        <a:srgbClr val="335E6E"/>
      </a:dk2>
      <a:lt2>
        <a:srgbClr val="E7E8E3"/>
      </a:lt2>
      <a:accent1>
        <a:srgbClr val="75C8AE"/>
      </a:accent1>
      <a:accent2>
        <a:srgbClr val="F06669"/>
      </a:accent2>
      <a:accent3>
        <a:srgbClr val="FFCC4D"/>
      </a:accent3>
      <a:accent4>
        <a:srgbClr val="6DCFF6"/>
      </a:accent4>
      <a:accent5>
        <a:srgbClr val="8096A6"/>
      </a:accent5>
      <a:accent6>
        <a:srgbClr val="E7E8E3"/>
      </a:accent6>
      <a:hlink>
        <a:srgbClr val="009BDA"/>
      </a:hlink>
      <a:folHlink>
        <a:srgbClr val="75C8AE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sa presentation 1">
        <a:dk1>
          <a:srgbClr val="4D4F53"/>
        </a:dk1>
        <a:lt1>
          <a:srgbClr val="FFFFFF"/>
        </a:lt1>
        <a:dk2>
          <a:srgbClr val="D0103A"/>
        </a:dk2>
        <a:lt2>
          <a:srgbClr val="000000"/>
        </a:lt2>
        <a:accent1>
          <a:srgbClr val="00338D"/>
        </a:accent1>
        <a:accent2>
          <a:srgbClr val="008542"/>
        </a:accent2>
        <a:accent3>
          <a:srgbClr val="FFFFFF"/>
        </a:accent3>
        <a:accent4>
          <a:srgbClr val="404246"/>
        </a:accent4>
        <a:accent5>
          <a:srgbClr val="AAADC5"/>
        </a:accent5>
        <a:accent6>
          <a:srgbClr val="00783B"/>
        </a:accent6>
        <a:hlink>
          <a:srgbClr val="E37222"/>
        </a:hlink>
        <a:folHlink>
          <a:srgbClr val="0098DB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a presentation 2">
        <a:dk1>
          <a:srgbClr val="4D4F53"/>
        </a:dk1>
        <a:lt1>
          <a:srgbClr val="FFFFFF"/>
        </a:lt1>
        <a:dk2>
          <a:srgbClr val="D0103A"/>
        </a:dk2>
        <a:lt2>
          <a:srgbClr val="000000"/>
        </a:lt2>
        <a:accent1>
          <a:srgbClr val="0098DB"/>
        </a:accent1>
        <a:accent2>
          <a:srgbClr val="008542"/>
        </a:accent2>
        <a:accent3>
          <a:srgbClr val="FFFFFF"/>
        </a:accent3>
        <a:accent4>
          <a:srgbClr val="404246"/>
        </a:accent4>
        <a:accent5>
          <a:srgbClr val="AACAEA"/>
        </a:accent5>
        <a:accent6>
          <a:srgbClr val="00783B"/>
        </a:accent6>
        <a:hlink>
          <a:srgbClr val="E37222"/>
        </a:hlink>
        <a:folHlink>
          <a:srgbClr val="00338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a presentation 3">
        <a:dk1>
          <a:srgbClr val="4D4F53"/>
        </a:dk1>
        <a:lt1>
          <a:srgbClr val="FFFFFF"/>
        </a:lt1>
        <a:dk2>
          <a:srgbClr val="D0103A"/>
        </a:dk2>
        <a:lt2>
          <a:srgbClr val="000000"/>
        </a:lt2>
        <a:accent1>
          <a:srgbClr val="008542"/>
        </a:accent1>
        <a:accent2>
          <a:srgbClr val="003397"/>
        </a:accent2>
        <a:accent3>
          <a:srgbClr val="FFFFFF"/>
        </a:accent3>
        <a:accent4>
          <a:srgbClr val="404246"/>
        </a:accent4>
        <a:accent5>
          <a:srgbClr val="AAC2B0"/>
        </a:accent5>
        <a:accent6>
          <a:srgbClr val="002D88"/>
        </a:accent6>
        <a:hlink>
          <a:srgbClr val="E37222"/>
        </a:hlink>
        <a:folHlink>
          <a:srgbClr val="0098DB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a presentation 4">
        <a:dk1>
          <a:srgbClr val="4D4F53"/>
        </a:dk1>
        <a:lt1>
          <a:srgbClr val="FFFFFF"/>
        </a:lt1>
        <a:dk2>
          <a:srgbClr val="D0103A"/>
        </a:dk2>
        <a:lt2>
          <a:srgbClr val="000000"/>
        </a:lt2>
        <a:accent1>
          <a:srgbClr val="E37222"/>
        </a:accent1>
        <a:accent2>
          <a:srgbClr val="008542"/>
        </a:accent2>
        <a:accent3>
          <a:srgbClr val="FFFFFF"/>
        </a:accent3>
        <a:accent4>
          <a:srgbClr val="404246"/>
        </a:accent4>
        <a:accent5>
          <a:srgbClr val="EFBCAB"/>
        </a:accent5>
        <a:accent6>
          <a:srgbClr val="00783B"/>
        </a:accent6>
        <a:hlink>
          <a:srgbClr val="00338D"/>
        </a:hlink>
        <a:folHlink>
          <a:srgbClr val="0098DB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a presentation 5">
        <a:dk1>
          <a:srgbClr val="4D4F53"/>
        </a:dk1>
        <a:lt1>
          <a:srgbClr val="FFFFFF"/>
        </a:lt1>
        <a:dk2>
          <a:srgbClr val="00338D"/>
        </a:dk2>
        <a:lt2>
          <a:srgbClr val="000000"/>
        </a:lt2>
        <a:accent1>
          <a:srgbClr val="D0103A"/>
        </a:accent1>
        <a:accent2>
          <a:srgbClr val="008542"/>
        </a:accent2>
        <a:accent3>
          <a:srgbClr val="FFFFFF"/>
        </a:accent3>
        <a:accent4>
          <a:srgbClr val="404246"/>
        </a:accent4>
        <a:accent5>
          <a:srgbClr val="E4AAAE"/>
        </a:accent5>
        <a:accent6>
          <a:srgbClr val="00783B"/>
        </a:accent6>
        <a:hlink>
          <a:srgbClr val="E37222"/>
        </a:hlink>
        <a:folHlink>
          <a:srgbClr val="0098DB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a presentation 6">
        <a:dk1>
          <a:srgbClr val="000000"/>
        </a:dk1>
        <a:lt1>
          <a:srgbClr val="FFFFFF"/>
        </a:lt1>
        <a:dk2>
          <a:srgbClr val="747678"/>
        </a:dk2>
        <a:lt2>
          <a:srgbClr val="4D4F53"/>
        </a:lt2>
        <a:accent1>
          <a:srgbClr val="00338D"/>
        </a:accent1>
        <a:accent2>
          <a:srgbClr val="D5D6D2"/>
        </a:accent2>
        <a:accent3>
          <a:srgbClr val="FFFFFF"/>
        </a:accent3>
        <a:accent4>
          <a:srgbClr val="000000"/>
        </a:accent4>
        <a:accent5>
          <a:srgbClr val="AAADC5"/>
        </a:accent5>
        <a:accent6>
          <a:srgbClr val="C1C2BE"/>
        </a:accent6>
        <a:hlink>
          <a:srgbClr val="8B8D8E"/>
        </a:hlink>
        <a:folHlink>
          <a:srgbClr val="9A9B9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a presentation 7">
        <a:dk1>
          <a:srgbClr val="000000"/>
        </a:dk1>
        <a:lt1>
          <a:srgbClr val="FFFFFF"/>
        </a:lt1>
        <a:dk2>
          <a:srgbClr val="747678"/>
        </a:dk2>
        <a:lt2>
          <a:srgbClr val="4D4F53"/>
        </a:lt2>
        <a:accent1>
          <a:srgbClr val="0098DB"/>
        </a:accent1>
        <a:accent2>
          <a:srgbClr val="D5D6D2"/>
        </a:accent2>
        <a:accent3>
          <a:srgbClr val="FFFFFF"/>
        </a:accent3>
        <a:accent4>
          <a:srgbClr val="000000"/>
        </a:accent4>
        <a:accent5>
          <a:srgbClr val="AACAEA"/>
        </a:accent5>
        <a:accent6>
          <a:srgbClr val="C1C2BE"/>
        </a:accent6>
        <a:hlink>
          <a:srgbClr val="8B8D8E"/>
        </a:hlink>
        <a:folHlink>
          <a:srgbClr val="9A9B9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a presentation 8">
        <a:dk1>
          <a:srgbClr val="000000"/>
        </a:dk1>
        <a:lt1>
          <a:srgbClr val="FFFFFF"/>
        </a:lt1>
        <a:dk2>
          <a:srgbClr val="747678"/>
        </a:dk2>
        <a:lt2>
          <a:srgbClr val="4D4F53"/>
        </a:lt2>
        <a:accent1>
          <a:srgbClr val="008542"/>
        </a:accent1>
        <a:accent2>
          <a:srgbClr val="D5D6D2"/>
        </a:accent2>
        <a:accent3>
          <a:srgbClr val="FFFFFF"/>
        </a:accent3>
        <a:accent4>
          <a:srgbClr val="000000"/>
        </a:accent4>
        <a:accent5>
          <a:srgbClr val="AAC2B0"/>
        </a:accent5>
        <a:accent6>
          <a:srgbClr val="C1C2BE"/>
        </a:accent6>
        <a:hlink>
          <a:srgbClr val="8B8D8E"/>
        </a:hlink>
        <a:folHlink>
          <a:srgbClr val="9A9B9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a presentation 9">
        <a:dk1>
          <a:srgbClr val="000000"/>
        </a:dk1>
        <a:lt1>
          <a:srgbClr val="FFFFFF"/>
        </a:lt1>
        <a:dk2>
          <a:srgbClr val="747678"/>
        </a:dk2>
        <a:lt2>
          <a:srgbClr val="4D4F53"/>
        </a:lt2>
        <a:accent1>
          <a:srgbClr val="E37222"/>
        </a:accent1>
        <a:accent2>
          <a:srgbClr val="D5D6D2"/>
        </a:accent2>
        <a:accent3>
          <a:srgbClr val="FFFFFF"/>
        </a:accent3>
        <a:accent4>
          <a:srgbClr val="000000"/>
        </a:accent4>
        <a:accent5>
          <a:srgbClr val="EFBCAB"/>
        </a:accent5>
        <a:accent6>
          <a:srgbClr val="C1C2BE"/>
        </a:accent6>
        <a:hlink>
          <a:srgbClr val="8B8D8E"/>
        </a:hlink>
        <a:folHlink>
          <a:srgbClr val="9A9B9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a presentation 10">
        <a:dk1>
          <a:srgbClr val="000000"/>
        </a:dk1>
        <a:lt1>
          <a:srgbClr val="FFFFFF"/>
        </a:lt1>
        <a:dk2>
          <a:srgbClr val="747678"/>
        </a:dk2>
        <a:lt2>
          <a:srgbClr val="4D4F53"/>
        </a:lt2>
        <a:accent1>
          <a:srgbClr val="D0103A"/>
        </a:accent1>
        <a:accent2>
          <a:srgbClr val="D5D6D2"/>
        </a:accent2>
        <a:accent3>
          <a:srgbClr val="FFFFFF"/>
        </a:accent3>
        <a:accent4>
          <a:srgbClr val="000000"/>
        </a:accent4>
        <a:accent5>
          <a:srgbClr val="E4AAAE"/>
        </a:accent5>
        <a:accent6>
          <a:srgbClr val="C1C2BE"/>
        </a:accent6>
        <a:hlink>
          <a:srgbClr val="8B8D8E"/>
        </a:hlink>
        <a:folHlink>
          <a:srgbClr val="9A9B9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a presentation 11">
        <a:dk1>
          <a:srgbClr val="000000"/>
        </a:dk1>
        <a:lt1>
          <a:srgbClr val="FFFFFF"/>
        </a:lt1>
        <a:dk2>
          <a:srgbClr val="747678"/>
        </a:dk2>
        <a:lt2>
          <a:srgbClr val="4D4F53"/>
        </a:lt2>
        <a:accent1>
          <a:srgbClr val="8B8D8E"/>
        </a:accent1>
        <a:accent2>
          <a:srgbClr val="D5D6D2"/>
        </a:accent2>
        <a:accent3>
          <a:srgbClr val="FFFFFF"/>
        </a:accent3>
        <a:accent4>
          <a:srgbClr val="000000"/>
        </a:accent4>
        <a:accent5>
          <a:srgbClr val="C4C5C6"/>
        </a:accent5>
        <a:accent6>
          <a:srgbClr val="C1C2BE"/>
        </a:accent6>
        <a:hlink>
          <a:srgbClr val="8B8D8E"/>
        </a:hlink>
        <a:folHlink>
          <a:srgbClr val="9A9B9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2020_ESA_Presentation.potx" id="{892D91B5-ED7D-4179-8776-ED16A4DF2949}" vid="{E2D0CD8D-905A-4E8F-9B87-084F2CF3F7F8}"/>
    </a:ext>
  </a:extLst>
</a:theme>
</file>

<file path=ppt/theme/theme5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E320BA0A263354F97A095DFF6C3C873" ma:contentTypeVersion="14" ma:contentTypeDescription="Create a new document." ma:contentTypeScope="" ma:versionID="248a3f07d1d96173d7cce53d551533b2">
  <xsd:schema xmlns:xsd="http://www.w3.org/2001/XMLSchema" xmlns:xs="http://www.w3.org/2001/XMLSchema" xmlns:p="http://schemas.microsoft.com/office/2006/metadata/properties" xmlns:ns2="e3f94354-f5e8-4aa3-aa3d-ac077d140853" xmlns:ns3="b6cecf9b-e75b-468e-bd21-3447df87bb36" targetNamespace="http://schemas.microsoft.com/office/2006/metadata/properties" ma:root="true" ma:fieldsID="2e889dc080bcdd773176b05e108f531a" ns2:_="" ns3:_="">
    <xsd:import namespace="e3f94354-f5e8-4aa3-aa3d-ac077d140853"/>
    <xsd:import namespace="b6cecf9b-e75b-468e-bd21-3447df87bb3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Location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3f94354-f5e8-4aa3-aa3d-ac077d14085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lcf76f155ced4ddcb4097134ff3c332f" ma:index="17" nillable="true" ma:taxonomy="true" ma:internalName="lcf76f155ced4ddcb4097134ff3c332f" ma:taxonomyFieldName="MediaServiceImageTags" ma:displayName="Image Tags" ma:readOnly="false" ma:fieldId="{5cf76f15-5ced-4ddc-b409-7134ff3c332f}" ma:taxonomyMulti="true" ma:sspId="b688d343-e684-46db-b94f-a4cae8ed196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19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6cecf9b-e75b-468e-bd21-3447df87bb36" elementFormDefault="qualified">
    <xsd:import namespace="http://schemas.microsoft.com/office/2006/documentManagement/types"/>
    <xsd:import namespace="http://schemas.microsoft.com/office/infopath/2007/PartnerControls"/>
    <xsd:element name="TaxCatchAll" ma:index="18" nillable="true" ma:displayName="Taxonomy Catch All Column" ma:hidden="true" ma:list="{c899895c-aa80-4f85-81d8-e80290016d6e}" ma:internalName="TaxCatchAll" ma:showField="CatchAllData" ma:web="b6cecf9b-e75b-468e-bd21-3447df87bb3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b6cecf9b-e75b-468e-bd21-3447df87bb36" xsi:nil="true"/>
    <lcf76f155ced4ddcb4097134ff3c332f xmlns="e3f94354-f5e8-4aa3-aa3d-ac077d140853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548D79E0-F545-4A75-B39D-7B8AF1D9BA8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47AAE1D-7C8E-430B-B114-3088BAD2C92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3f94354-f5e8-4aa3-aa3d-ac077d140853"/>
    <ds:schemaRef ds:uri="b6cecf9b-e75b-468e-bd21-3447df87bb3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E22279E-2C4C-4C93-8498-455A58D1433E}">
  <ds:schemaRefs>
    <ds:schemaRef ds:uri="http://www.w3.org/XML/1998/namespace"/>
    <ds:schemaRef ds:uri="http://schemas.microsoft.com/office/2006/documentManagement/types"/>
    <ds:schemaRef ds:uri="http://purl.org/dc/terms/"/>
    <ds:schemaRef ds:uri="http://purl.org/dc/elements/1.1/"/>
    <ds:schemaRef ds:uri="b6cecf9b-e75b-468e-bd21-3447df87bb36"/>
    <ds:schemaRef ds:uri="http://schemas.microsoft.com/office/infopath/2007/PartnerControls"/>
    <ds:schemaRef ds:uri="http://schemas.openxmlformats.org/package/2006/metadata/core-properties"/>
    <ds:schemaRef ds:uri="e3f94354-f5e8-4aa3-aa3d-ac077d140853"/>
    <ds:schemaRef ds:uri="http://schemas.microsoft.com/office/2006/metadata/properties"/>
    <ds:schemaRef ds:uri="http://purl.org/dc/dcmitype/"/>
  </ds:schemaRefs>
</ds:datastoreItem>
</file>

<file path=docMetadata/LabelInfo.xml><?xml version="1.0" encoding="utf-8"?>
<clbl:labelList xmlns:clbl="http://schemas.microsoft.com/office/2020/mipLabelMetadata">
  <clbl:label id="{3976fa30-1907-4356-8241-62ea5e1c0256}" enabled="1" method="Standard" siteId="{9a5cacd0-2bef-4dd7-ac5c-7ebe1f54f495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ESA_Presentation_DARK</Template>
  <TotalTime>37983</TotalTime>
  <Words>1542</Words>
  <Application>Microsoft Macintosh PowerPoint</Application>
  <PresentationFormat>Custom</PresentationFormat>
  <Paragraphs>212</Paragraphs>
  <Slides>18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18</vt:i4>
      </vt:variant>
    </vt:vector>
  </HeadingPairs>
  <TitlesOfParts>
    <vt:vector size="29" baseType="lpstr">
      <vt:lpstr>Arial</vt:lpstr>
      <vt:lpstr>Arial</vt:lpstr>
      <vt:lpstr>Calibri</vt:lpstr>
      <vt:lpstr>Courier New</vt:lpstr>
      <vt:lpstr>Times New Roman</vt:lpstr>
      <vt:lpstr>Verdana</vt:lpstr>
      <vt:lpstr>Wingdings</vt:lpstr>
      <vt:lpstr>ESA_Presentation_DARK</vt:lpstr>
      <vt:lpstr>ESA_Presentation_DARK_BG</vt:lpstr>
      <vt:lpstr>ESA_Presentation_CLEAR</vt:lpstr>
      <vt:lpstr>ESA_Presentation_CLEAR_BG</vt:lpstr>
      <vt:lpstr>PowerPoint Presentation</vt:lpstr>
      <vt:lpstr>Take home message </vt:lpstr>
      <vt:lpstr>A word on the File Area</vt:lpstr>
      <vt:lpstr>Arrays</vt:lpstr>
      <vt:lpstr>Arrays</vt:lpstr>
      <vt:lpstr>Arrays</vt:lpstr>
      <vt:lpstr>Tables</vt:lpstr>
      <vt:lpstr>Tables</vt:lpstr>
      <vt:lpstr>Tables: Table_Binary example</vt:lpstr>
      <vt:lpstr>Tables: Table_Character example</vt:lpstr>
      <vt:lpstr>Tables: Use of Group_Fields</vt:lpstr>
      <vt:lpstr>Parsable byte stream</vt:lpstr>
      <vt:lpstr>Parsable byte stream: Table_Delimited</vt:lpstr>
      <vt:lpstr>Encoded byte stream</vt:lpstr>
      <vt:lpstr>Encoded byte stream: Product_Browse example</vt:lpstr>
      <vt:lpstr>One product does not mean one structure!</vt:lpstr>
      <vt:lpstr>One product does not mean one structure!</vt:lpstr>
      <vt:lpstr>Useful resources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PowerPoint Presentation</dc:subject>
  <dc:creator>Mark Bentley</dc:creator>
  <cp:keywords/>
  <dc:description/>
  <cp:lastModifiedBy>Thomas Cornet</cp:lastModifiedBy>
  <cp:revision>19</cp:revision>
  <cp:lastPrinted>2008-08-26T16:26:23Z</cp:lastPrinted>
  <dcterms:created xsi:type="dcterms:W3CDTF">2022-06-15T13:36:28Z</dcterms:created>
  <dcterms:modified xsi:type="dcterms:W3CDTF">2024-11-05T07:04:17Z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Title">
    <vt:lpwstr>TITLE OF PRESENTATION</vt:lpwstr>
  </property>
  <property fmtid="{D5CDD505-2E9C-101B-9397-08002B2CF9AE}" pid="3" name="PSubtitle">
    <vt:lpwstr>TITLE OF PRESENTATION</vt:lpwstr>
  </property>
  <property fmtid="{D5CDD505-2E9C-101B-9397-08002B2CF9AE}" pid="4" name="PAuthor">
    <vt:lpwstr>user</vt:lpwstr>
  </property>
  <property fmtid="{D5CDD505-2E9C-101B-9397-08002B2CF9AE}" pid="5" name="PPlace">
    <vt:lpwstr/>
  </property>
  <property fmtid="{D5CDD505-2E9C-101B-9397-08002B2CF9AE}" pid="6" name="PDate">
    <vt:lpwstr>DD/MM/YYYY</vt:lpwstr>
  </property>
  <property fmtid="{D5CDD505-2E9C-101B-9397-08002B2CF9AE}" pid="7" name="PProgramme">
    <vt:lpwstr/>
  </property>
  <property fmtid="{D5CDD505-2E9C-101B-9397-08002B2CF9AE}" pid="8" name="PEmail">
    <vt:lpwstr/>
  </property>
  <property fmtid="{D5CDD505-2E9C-101B-9397-08002B2CF9AE}" pid="9" name="PClassification">
    <vt:lpwstr>ESA UNCLASSIFIED – For Official Use</vt:lpwstr>
  </property>
  <property fmtid="{D5CDD505-2E9C-101B-9397-08002B2CF9AE}" pid="10" name="POptionButton1">
    <vt:bool>true</vt:bool>
  </property>
  <property fmtid="{D5CDD505-2E9C-101B-9397-08002B2CF9AE}" pid="11" name="POptionButton2">
    <vt:bool>false</vt:bool>
  </property>
  <property fmtid="{D5CDD505-2E9C-101B-9397-08002B2CF9AE}" pid="12" name="ESAVersion">
    <vt:lpwstr>5GV2.0</vt:lpwstr>
  </property>
  <property fmtid="{D5CDD505-2E9C-101B-9397-08002B2CF9AE}" pid="13" name="ShowESADialog1">
    <vt:bool>true</vt:bool>
  </property>
  <property fmtid="{D5CDD505-2E9C-101B-9397-08002B2CF9AE}" pid="14" name="ContentTypeId">
    <vt:lpwstr>0x010100CE320BA0A263354F97A095DFF6C3C873</vt:lpwstr>
  </property>
  <property fmtid="{D5CDD505-2E9C-101B-9397-08002B2CF9AE}" pid="15" name="Document Type">
    <vt:lpwstr>HO - Handout / Presentation</vt:lpwstr>
  </property>
  <property fmtid="{D5CDD505-2E9C-101B-9397-08002B2CF9AE}" pid="16" name="Reference">
    <vt:lpwstr/>
  </property>
  <property fmtid="{D5CDD505-2E9C-101B-9397-08002B2CF9AE}" pid="17" name="Classification">
    <vt:lpwstr>ESA UNCLASSIFIED - For ESA Official Use Only</vt:lpwstr>
  </property>
  <property fmtid="{D5CDD505-2E9C-101B-9397-08002B2CF9AE}" pid="18" name="Classification Caveat">
    <vt:lpwstr/>
  </property>
  <property fmtid="{D5CDD505-2E9C-101B-9397-08002B2CF9AE}" pid="19" name="Status">
    <vt:lpwstr>N/A</vt:lpwstr>
  </property>
  <property fmtid="{D5CDD505-2E9C-101B-9397-08002B2CF9AE}" pid="20" name="bmsSiteName">
    <vt:lpwstr/>
  </property>
  <property fmtid="{D5CDD505-2E9C-101B-9397-08002B2CF9AE}" pid="21" name="Originating Organisation">
    <vt:lpwstr/>
  </property>
  <property fmtid="{D5CDD505-2E9C-101B-9397-08002B2CF9AE}" pid="22" name="Distribution">
    <vt:lpwstr/>
  </property>
  <property fmtid="{D5CDD505-2E9C-101B-9397-08002B2CF9AE}" pid="23" name="bmsSitename2">
    <vt:lpwstr/>
  </property>
  <property fmtid="{D5CDD505-2E9C-101B-9397-08002B2CF9AE}" pid="24" name="bmsAddress">
    <vt:lpwstr/>
  </property>
  <property fmtid="{D5CDD505-2E9C-101B-9397-08002B2CF9AE}" pid="25" name="bmsPlace">
    <vt:lpwstr/>
  </property>
  <property fmtid="{D5CDD505-2E9C-101B-9397-08002B2CF9AE}" pid="26" name="bmsPhoneFax">
    <vt:lpwstr/>
  </property>
  <property fmtid="{D5CDD505-2E9C-101B-9397-08002B2CF9AE}" pid="27" name="Issue">
    <vt:i4>0</vt:i4>
  </property>
  <property fmtid="{D5CDD505-2E9C-101B-9397-08002B2CF9AE}" pid="28" name="Revision">
    <vt:i4>0</vt:i4>
  </property>
  <property fmtid="{D5CDD505-2E9C-101B-9397-08002B2CF9AE}" pid="29" name="Issue Date">
    <vt:filetime>2022-06-14T22:00:00Z</vt:filetime>
  </property>
  <property fmtid="{D5CDD505-2E9C-101B-9397-08002B2CF9AE}" pid="30" name="Organisational_x0020_entity">
    <vt:lpwstr/>
  </property>
  <property fmtid="{D5CDD505-2E9C-101B-9397-08002B2CF9AE}" pid="31" name="_dlc_DocIdItemGuid">
    <vt:lpwstr>8efe0189-68e5-46b3-80c8-078d88a4045d</vt:lpwstr>
  </property>
  <property fmtid="{D5CDD505-2E9C-101B-9397-08002B2CF9AE}" pid="32" name="Organisational entity">
    <vt:lpwstr/>
  </property>
  <property fmtid="{D5CDD505-2E9C-101B-9397-08002B2CF9AE}" pid="33" name="IconOverlay">
    <vt:lpwstr/>
  </property>
  <property fmtid="{D5CDD505-2E9C-101B-9397-08002B2CF9AE}" pid="34" name="Document ID Value">
    <vt:lpwstr>PKKMWAM5UKCP-1108600927-1287</vt:lpwstr>
  </property>
  <property fmtid="{D5CDD505-2E9C-101B-9397-08002B2CF9AE}" pid="35" name="MSIP_Label_3976fa30-1907-4356-8241-62ea5e1c0256_Enabled">
    <vt:lpwstr>true</vt:lpwstr>
  </property>
  <property fmtid="{D5CDD505-2E9C-101B-9397-08002B2CF9AE}" pid="36" name="MSIP_Label_3976fa30-1907-4356-8241-62ea5e1c0256_SetDate">
    <vt:lpwstr>2020-09-30T12:03:24Z</vt:lpwstr>
  </property>
  <property fmtid="{D5CDD505-2E9C-101B-9397-08002B2CF9AE}" pid="37" name="MSIP_Label_3976fa30-1907-4356-8241-62ea5e1c0256_Method">
    <vt:lpwstr>Standard</vt:lpwstr>
  </property>
  <property fmtid="{D5CDD505-2E9C-101B-9397-08002B2CF9AE}" pid="38" name="MSIP_Label_3976fa30-1907-4356-8241-62ea5e1c0256_Name">
    <vt:lpwstr>ESA UNCLASSIFIED – For ESA Official Use Only</vt:lpwstr>
  </property>
  <property fmtid="{D5CDD505-2E9C-101B-9397-08002B2CF9AE}" pid="39" name="MSIP_Label_3976fa30-1907-4356-8241-62ea5e1c0256_SiteId">
    <vt:lpwstr>9a5cacd0-2bef-4dd7-ac5c-7ebe1f54f495</vt:lpwstr>
  </property>
  <property fmtid="{D5CDD505-2E9C-101B-9397-08002B2CF9AE}" pid="40" name="MSIP_Label_3976fa30-1907-4356-8241-62ea5e1c0256_ActionId">
    <vt:lpwstr>12cffb5a-e4fd-4993-a937-3b8906224a24</vt:lpwstr>
  </property>
  <property fmtid="{D5CDD505-2E9C-101B-9397-08002B2CF9AE}" pid="41" name="MSIP_Label_3976fa30-1907-4356-8241-62ea5e1c0256_ContentBits">
    <vt:lpwstr>0</vt:lpwstr>
  </property>
  <property fmtid="{D5CDD505-2E9C-101B-9397-08002B2CF9AE}" pid="42" name="MediaServiceImageTags">
    <vt:lpwstr/>
  </property>
</Properties>
</file>